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258" r:id="rId3"/>
    <p:sldId id="270" r:id="rId4"/>
    <p:sldId id="259" r:id="rId5"/>
    <p:sldId id="260" r:id="rId6"/>
    <p:sldId id="271" r:id="rId7"/>
    <p:sldId id="261" r:id="rId8"/>
    <p:sldId id="262" r:id="rId9"/>
    <p:sldId id="273" r:id="rId10"/>
    <p:sldId id="263" r:id="rId11"/>
    <p:sldId id="264" r:id="rId12"/>
    <p:sldId id="272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C6479-DE43-43B6-A113-7A2DA595113C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64E14-1B16-41F3-BED0-2F34EE7EA2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4E14-1B16-41F3-BED0-2F34EE7EA26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2A4D-7D76-44C3-AE04-09B39B06E41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AF3D9-3A45-4DC1-9927-D2AF7ACFF2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2A4D-7D76-44C3-AE04-09B39B06E41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AF3D9-3A45-4DC1-9927-D2AF7ACFF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2A4D-7D76-44C3-AE04-09B39B06E41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AF3D9-3A45-4DC1-9927-D2AF7ACFF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2A4D-7D76-44C3-AE04-09B39B06E41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AF3D9-3A45-4DC1-9927-D2AF7ACFF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2A4D-7D76-44C3-AE04-09B39B06E41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AF3D9-3A45-4DC1-9927-D2AF7ACFF2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2A4D-7D76-44C3-AE04-09B39B06E41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AF3D9-3A45-4DC1-9927-D2AF7ACFF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2A4D-7D76-44C3-AE04-09B39B06E41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AF3D9-3A45-4DC1-9927-D2AF7ACFF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2A4D-7D76-44C3-AE04-09B39B06E41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AF3D9-3A45-4DC1-9927-D2AF7ACFF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2A4D-7D76-44C3-AE04-09B39B06E41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AF3D9-3A45-4DC1-9927-D2AF7ACFF2F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2A4D-7D76-44C3-AE04-09B39B06E41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AF3D9-3A45-4DC1-9927-D2AF7ACFF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2A4D-7D76-44C3-AE04-09B39B06E41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AF3D9-3A45-4DC1-9927-D2AF7ACFF2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352A4D-7D76-44C3-AE04-09B39B06E41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FAF3D9-3A45-4DC1-9927-D2AF7ACFF2F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6632" y="-171400"/>
            <a:ext cx="7879904" cy="936104"/>
          </a:xfrm>
        </p:spPr>
        <p:txBody>
          <a:bodyPr/>
          <a:lstStyle/>
          <a:p>
            <a:r>
              <a:rPr lang="en-US" dirty="0" smtClean="0"/>
              <a:t>SA PROBLEMIMA NA 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8208912" cy="561662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Radionica</a:t>
            </a:r>
            <a:r>
              <a:rPr lang="en-US" b="1" dirty="0">
                <a:solidFill>
                  <a:schemeClr val="tx1"/>
                </a:solidFill>
              </a:rPr>
              <a:t> je </a:t>
            </a:r>
            <a:r>
              <a:rPr lang="en-US" b="1" dirty="0" err="1">
                <a:solidFill>
                  <a:schemeClr val="tx1"/>
                </a:solidFill>
              </a:rPr>
              <a:t>održana</a:t>
            </a:r>
            <a:r>
              <a:rPr lang="en-US" b="1" dirty="0">
                <a:solidFill>
                  <a:schemeClr val="tx1"/>
                </a:solidFill>
              </a:rPr>
              <a:t> u </a:t>
            </a:r>
            <a:r>
              <a:rPr lang="en-US" b="1" dirty="0" err="1">
                <a:solidFill>
                  <a:schemeClr val="tx1"/>
                </a:solidFill>
              </a:rPr>
              <a:t>okviru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projekta</a:t>
            </a:r>
            <a:r>
              <a:rPr lang="en-US" b="1" dirty="0">
                <a:solidFill>
                  <a:schemeClr val="tx1"/>
                </a:solidFill>
              </a:rPr>
              <a:t> „Sa </a:t>
            </a:r>
            <a:r>
              <a:rPr lang="en-US" b="1" dirty="0" err="1">
                <a:solidFill>
                  <a:schemeClr val="tx1"/>
                </a:solidFill>
              </a:rPr>
              <a:t>problemima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</a:t>
            </a:r>
            <a:r>
              <a:rPr lang="en-US" b="1" dirty="0">
                <a:solidFill>
                  <a:schemeClr val="tx1"/>
                </a:solidFill>
              </a:rPr>
              <a:t>“ </a:t>
            </a:r>
            <a:r>
              <a:rPr lang="en-US" b="1" dirty="0" err="1">
                <a:solidFill>
                  <a:schemeClr val="tx1"/>
                </a:solidFill>
              </a:rPr>
              <a:t>koji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realizuje</a:t>
            </a:r>
            <a:r>
              <a:rPr lang="en-US" b="1" dirty="0">
                <a:solidFill>
                  <a:schemeClr val="tx1"/>
                </a:solidFill>
              </a:rPr>
              <a:t> ALTERO – </a:t>
            </a:r>
            <a:r>
              <a:rPr lang="en-US" b="1" dirty="0" err="1">
                <a:solidFill>
                  <a:schemeClr val="tx1"/>
                </a:solidFill>
              </a:rPr>
              <a:t>Asocijacija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za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lični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trening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edukaciju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razvoj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osnaživanje</a:t>
            </a:r>
            <a:r>
              <a:rPr lang="en-US" b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Datum: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Petak</a:t>
            </a:r>
            <a:r>
              <a:rPr lang="en-US" dirty="0">
                <a:solidFill>
                  <a:schemeClr val="tx1"/>
                </a:solidFill>
              </a:rPr>
              <a:t>, 09.mart 2018. </a:t>
            </a:r>
            <a:r>
              <a:rPr lang="en-US" dirty="0" err="1">
                <a:solidFill>
                  <a:schemeClr val="tx1"/>
                </a:solidFill>
              </a:rPr>
              <a:t>od</a:t>
            </a:r>
            <a:r>
              <a:rPr lang="en-US" dirty="0">
                <a:solidFill>
                  <a:schemeClr val="tx1"/>
                </a:solidFill>
              </a:rPr>
              <a:t> 10 do 13h</a:t>
            </a:r>
          </a:p>
          <a:p>
            <a:r>
              <a:rPr lang="en-US" b="1" dirty="0" err="1">
                <a:solidFill>
                  <a:schemeClr val="tx1"/>
                </a:solidFill>
              </a:rPr>
              <a:t>Voditeljke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radionice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Marijana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Radulović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Jelena </a:t>
            </a:r>
            <a:r>
              <a:rPr lang="en-US" dirty="0" err="1">
                <a:solidFill>
                  <a:schemeClr val="tx1"/>
                </a:solidFill>
              </a:rPr>
              <a:t>Milić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Jerković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psihodramske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psihoterapeutkinje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Mesto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održavanja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Zemunska gimnazija</a:t>
            </a:r>
          </a:p>
          <a:p>
            <a:r>
              <a:rPr lang="en-US" b="1" dirty="0" err="1">
                <a:solidFill>
                  <a:schemeClr val="tx1"/>
                </a:solidFill>
              </a:rPr>
              <a:t>Broj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učesnika</a:t>
            </a:r>
            <a:r>
              <a:rPr lang="en-US" b="1" dirty="0">
                <a:solidFill>
                  <a:schemeClr val="tx1"/>
                </a:solidFill>
              </a:rPr>
              <a:t>/ca:</a:t>
            </a:r>
            <a:r>
              <a:rPr lang="en-US" dirty="0">
                <a:solidFill>
                  <a:schemeClr val="tx1"/>
                </a:solidFill>
              </a:rPr>
              <a:t> 20 </a:t>
            </a:r>
            <a:r>
              <a:rPr lang="en-US" dirty="0" err="1">
                <a:solidFill>
                  <a:schemeClr val="tx1"/>
                </a:solidFill>
              </a:rPr>
              <a:t>učenika</a:t>
            </a:r>
            <a:r>
              <a:rPr lang="en-US" dirty="0">
                <a:solidFill>
                  <a:schemeClr val="tx1"/>
                </a:solidFill>
              </a:rPr>
              <a:t>/ca </a:t>
            </a:r>
            <a:r>
              <a:rPr lang="en-US" dirty="0" err="1">
                <a:solidFill>
                  <a:schemeClr val="tx1"/>
                </a:solidFill>
              </a:rPr>
              <a:t>drugog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razreda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gimnazije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Oblasti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rada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komunikacija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vrste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komunikacije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konflikti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aktivno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slušanje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asertivna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komunikacija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err="1">
                <a:solidFill>
                  <a:schemeClr val="tx1"/>
                </a:solidFill>
              </a:rPr>
              <a:t>Ciljevi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radionice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upoznavanje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učesnika</a:t>
            </a:r>
            <a:r>
              <a:rPr lang="en-US" dirty="0">
                <a:solidFill>
                  <a:schemeClr val="tx1"/>
                </a:solidFill>
              </a:rPr>
              <a:t>/ca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definicijom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komunikacije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podsticanje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učesnika</a:t>
            </a:r>
            <a:r>
              <a:rPr lang="en-US" dirty="0">
                <a:solidFill>
                  <a:schemeClr val="tx1"/>
                </a:solidFill>
              </a:rPr>
              <a:t>/ca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razmišljanje</a:t>
            </a:r>
            <a:r>
              <a:rPr lang="en-US" dirty="0">
                <a:solidFill>
                  <a:schemeClr val="tx1"/>
                </a:solidFill>
              </a:rPr>
              <a:t> o </a:t>
            </a:r>
            <a:r>
              <a:rPr lang="en-US" dirty="0" err="1">
                <a:solidFill>
                  <a:schemeClr val="tx1"/>
                </a:solidFill>
              </a:rPr>
              <a:t>načinu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komuniciraju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upoznavanje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učesnika</a:t>
            </a:r>
            <a:r>
              <a:rPr lang="en-US" dirty="0">
                <a:solidFill>
                  <a:schemeClr val="tx1"/>
                </a:solidFill>
              </a:rPr>
              <a:t>/ca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tehnikom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aktivnog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slušanja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upoznavanje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konfliktima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načinima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prevazilaženja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konflikata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uvežbavanje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asertivne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komunikacije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err="1">
                <a:solidFill>
                  <a:schemeClr val="tx1"/>
                </a:solidFill>
              </a:rPr>
              <a:t>Metod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rada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radioničarski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interaktivan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uz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angažovanje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prisutnih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99789"/>
            <a:ext cx="8229600" cy="4857403"/>
          </a:xfrm>
        </p:spPr>
        <p:txBody>
          <a:bodyPr>
            <a:noAutofit/>
          </a:bodyPr>
          <a:lstStyle/>
          <a:p>
            <a:r>
              <a:rPr lang="en-US" sz="2200" b="1" dirty="0"/>
              <a:t>3. </a:t>
            </a:r>
            <a:r>
              <a:rPr lang="en-US" sz="2200" b="1" dirty="0" err="1"/>
              <a:t>Vaš</a:t>
            </a:r>
            <a:r>
              <a:rPr lang="en-US" sz="2200" b="1" dirty="0"/>
              <a:t> </a:t>
            </a:r>
            <a:r>
              <a:rPr lang="en-US" sz="2200" b="1" dirty="0" err="1"/>
              <a:t>najjači</a:t>
            </a:r>
            <a:r>
              <a:rPr lang="en-US" sz="2200" b="1" dirty="0"/>
              <a:t> </a:t>
            </a:r>
            <a:r>
              <a:rPr lang="en-US" sz="2200" b="1" dirty="0" err="1"/>
              <a:t>utisak</a:t>
            </a:r>
            <a:r>
              <a:rPr lang="en-US" sz="2200" b="1" dirty="0"/>
              <a:t> </a:t>
            </a:r>
            <a:r>
              <a:rPr lang="en-US" sz="2200" b="1" dirty="0" err="1"/>
              <a:t>sa</a:t>
            </a:r>
            <a:r>
              <a:rPr lang="en-US" sz="2200" b="1" dirty="0"/>
              <a:t> </a:t>
            </a:r>
            <a:r>
              <a:rPr lang="en-US" sz="2200" b="1" dirty="0" err="1"/>
              <a:t>radionice</a:t>
            </a:r>
            <a:r>
              <a:rPr lang="en-US" sz="2200" b="1" dirty="0"/>
              <a:t> (</a:t>
            </a:r>
            <a:r>
              <a:rPr lang="en-US" sz="2200" b="1" dirty="0" err="1"/>
              <a:t>ono</a:t>
            </a:r>
            <a:r>
              <a:rPr lang="en-US" sz="2200" b="1" dirty="0"/>
              <a:t> </a:t>
            </a:r>
            <a:r>
              <a:rPr lang="en-US" sz="2200" b="1" dirty="0" err="1"/>
              <a:t>što</a:t>
            </a:r>
            <a:r>
              <a:rPr lang="en-US" sz="2200" b="1" dirty="0"/>
              <a:t> </a:t>
            </a:r>
            <a:r>
              <a:rPr lang="en-US" sz="2200" b="1" dirty="0" err="1"/>
              <a:t>vam</a:t>
            </a:r>
            <a:r>
              <a:rPr lang="en-US" sz="2200" b="1" dirty="0"/>
              <a:t> je </a:t>
            </a:r>
            <a:r>
              <a:rPr lang="en-US" sz="2200" b="1" dirty="0" err="1"/>
              <a:t>najviše</a:t>
            </a:r>
            <a:r>
              <a:rPr lang="en-US" sz="2200" b="1" dirty="0"/>
              <a:t> </a:t>
            </a:r>
            <a:r>
              <a:rPr lang="en-US" sz="2200" b="1" dirty="0" err="1"/>
              <a:t>značilo</a:t>
            </a:r>
            <a:r>
              <a:rPr lang="en-US" sz="2200" b="1" dirty="0"/>
              <a:t>):</a:t>
            </a:r>
            <a:endParaRPr lang="en-US" sz="2200" dirty="0"/>
          </a:p>
          <a:p>
            <a:r>
              <a:rPr lang="en-US" sz="2200" dirty="0" err="1"/>
              <a:t>Komentari</a:t>
            </a:r>
            <a:r>
              <a:rPr lang="en-US" sz="2200" dirty="0"/>
              <a:t>:</a:t>
            </a:r>
          </a:p>
          <a:p>
            <a:r>
              <a:rPr lang="en-US" sz="2200" dirty="0"/>
              <a:t>- </a:t>
            </a:r>
            <a:r>
              <a:rPr lang="en-US" sz="2200" dirty="0" err="1"/>
              <a:t>Gluma</a:t>
            </a:r>
            <a:r>
              <a:rPr lang="en-US" sz="2200" dirty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konfliktima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kraju</a:t>
            </a:r>
            <a:r>
              <a:rPr lang="en-US" sz="2200" dirty="0"/>
              <a:t> </a:t>
            </a:r>
          </a:p>
          <a:p>
            <a:r>
              <a:rPr lang="en-US" sz="2200" dirty="0"/>
              <a:t>- </a:t>
            </a:r>
            <a:r>
              <a:rPr lang="en-US" sz="2200" dirty="0" err="1"/>
              <a:t>Čuti</a:t>
            </a:r>
            <a:r>
              <a:rPr lang="en-US" sz="2200" dirty="0"/>
              <a:t> </a:t>
            </a:r>
            <a:r>
              <a:rPr lang="en-US" sz="2200" dirty="0" err="1"/>
              <a:t>različita</a:t>
            </a:r>
            <a:r>
              <a:rPr lang="en-US" sz="2200" dirty="0"/>
              <a:t> </a:t>
            </a:r>
            <a:r>
              <a:rPr lang="en-US" sz="2200" dirty="0" err="1"/>
              <a:t>mišljenja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Ima</a:t>
            </a:r>
            <a:r>
              <a:rPr lang="en-US" sz="2200" dirty="0"/>
              <a:t> </a:t>
            </a:r>
            <a:r>
              <a:rPr lang="en-US" sz="2200" dirty="0" err="1"/>
              <a:t>puno</a:t>
            </a:r>
            <a:r>
              <a:rPr lang="en-US" sz="2200" dirty="0"/>
              <a:t> </a:t>
            </a:r>
            <a:r>
              <a:rPr lang="en-US" sz="2200" dirty="0" err="1"/>
              <a:t>interakcije</a:t>
            </a:r>
            <a:r>
              <a:rPr lang="en-US" sz="2200" dirty="0"/>
              <a:t> </a:t>
            </a:r>
            <a:r>
              <a:rPr lang="en-US" sz="2200" dirty="0" err="1"/>
              <a:t>između</a:t>
            </a:r>
            <a:r>
              <a:rPr lang="en-US" sz="2200" dirty="0"/>
              <a:t> </a:t>
            </a:r>
            <a:r>
              <a:rPr lang="en-US" sz="2200" dirty="0" err="1"/>
              <a:t>svih</a:t>
            </a:r>
            <a:r>
              <a:rPr lang="en-US" sz="2200" dirty="0"/>
              <a:t> </a:t>
            </a:r>
            <a:r>
              <a:rPr lang="en-US" sz="2200" dirty="0" err="1"/>
              <a:t>prisutnih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stvarno</a:t>
            </a:r>
            <a:r>
              <a:rPr lang="en-US" sz="2200" dirty="0"/>
              <a:t> je </a:t>
            </a:r>
            <a:r>
              <a:rPr lang="en-US" sz="2200" dirty="0" err="1"/>
              <a:t>sve</a:t>
            </a:r>
            <a:r>
              <a:rPr lang="en-US" sz="2200" dirty="0"/>
              <a:t> </a:t>
            </a:r>
            <a:r>
              <a:rPr lang="en-US" sz="2200" dirty="0" err="1"/>
              <a:t>divno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Sticanje</a:t>
            </a:r>
            <a:r>
              <a:rPr lang="en-US" sz="2200" dirty="0"/>
              <a:t> </a:t>
            </a:r>
            <a:r>
              <a:rPr lang="en-US" sz="2200" dirty="0" err="1"/>
              <a:t>novih</a:t>
            </a:r>
            <a:r>
              <a:rPr lang="en-US" sz="2200" dirty="0"/>
              <a:t> </a:t>
            </a:r>
            <a:r>
              <a:rPr lang="en-US" sz="2200" dirty="0" err="1"/>
              <a:t>znanja</a:t>
            </a:r>
            <a:r>
              <a:rPr lang="en-US" sz="2200" dirty="0"/>
              <a:t>, </a:t>
            </a:r>
            <a:r>
              <a:rPr lang="en-US" sz="2200" dirty="0" err="1"/>
              <a:t>utiče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psihu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strpljenje</a:t>
            </a:r>
            <a:r>
              <a:rPr lang="en-US" sz="2200" dirty="0"/>
              <a:t> </a:t>
            </a:r>
            <a:r>
              <a:rPr lang="en-US" sz="2200" dirty="0" err="1"/>
              <a:t>itd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Lepo</a:t>
            </a:r>
            <a:r>
              <a:rPr lang="en-US" sz="2200" dirty="0"/>
              <a:t> </a:t>
            </a:r>
            <a:r>
              <a:rPr lang="en-US" sz="2200" dirty="0" err="1"/>
              <a:t>raspoređen</a:t>
            </a:r>
            <a:r>
              <a:rPr lang="en-US" sz="2200" dirty="0"/>
              <a:t> </a:t>
            </a:r>
            <a:r>
              <a:rPr lang="en-US" sz="2200" dirty="0" err="1"/>
              <a:t>odnos</a:t>
            </a:r>
            <a:r>
              <a:rPr lang="en-US" sz="2200" dirty="0"/>
              <a:t> </a:t>
            </a:r>
            <a:r>
              <a:rPr lang="en-US" sz="2200" dirty="0" err="1"/>
              <a:t>između</a:t>
            </a:r>
            <a:r>
              <a:rPr lang="en-US" sz="2200" dirty="0"/>
              <a:t> </a:t>
            </a:r>
            <a:r>
              <a:rPr lang="en-US" sz="2200" dirty="0" err="1"/>
              <a:t>voditeljki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učesnika</a:t>
            </a:r>
            <a:r>
              <a:rPr lang="en-US" sz="2200" dirty="0"/>
              <a:t>. </a:t>
            </a:r>
            <a:r>
              <a:rPr lang="en-US" sz="2200" dirty="0" err="1"/>
              <a:t>Zanimljiva</a:t>
            </a:r>
            <a:r>
              <a:rPr lang="en-US" sz="2200" dirty="0"/>
              <a:t> </a:t>
            </a:r>
            <a:r>
              <a:rPr lang="en-US" sz="2200" dirty="0" err="1"/>
              <a:t>radionica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Razrešavanje</a:t>
            </a:r>
            <a:r>
              <a:rPr lang="en-US" sz="2200" dirty="0"/>
              <a:t> </a:t>
            </a:r>
            <a:r>
              <a:rPr lang="en-US" sz="2200" dirty="0" err="1"/>
              <a:t>različitih</a:t>
            </a:r>
            <a:r>
              <a:rPr lang="en-US" sz="2200" dirty="0"/>
              <a:t> </a:t>
            </a:r>
            <a:r>
              <a:rPr lang="en-US" sz="2200" dirty="0" err="1"/>
              <a:t>vrsta</a:t>
            </a:r>
            <a:r>
              <a:rPr lang="en-US" sz="2200" dirty="0"/>
              <a:t> </a:t>
            </a:r>
            <a:r>
              <a:rPr lang="en-US" sz="2200" dirty="0" err="1"/>
              <a:t>konflikata</a:t>
            </a:r>
            <a:r>
              <a:rPr lang="en-US" sz="2200" dirty="0"/>
              <a:t>, </a:t>
            </a:r>
            <a:r>
              <a:rPr lang="en-US" sz="2200" dirty="0" err="1"/>
              <a:t>zato</a:t>
            </a:r>
            <a:r>
              <a:rPr lang="en-US" sz="2200" dirty="0"/>
              <a:t> </a:t>
            </a:r>
            <a:r>
              <a:rPr lang="en-US" sz="2200" dirty="0" err="1"/>
              <a:t>što</a:t>
            </a:r>
            <a:r>
              <a:rPr lang="en-US" sz="2200" dirty="0"/>
              <a:t> </a:t>
            </a:r>
            <a:r>
              <a:rPr lang="en-US" sz="2200" dirty="0" err="1"/>
              <a:t>nam</a:t>
            </a:r>
            <a:r>
              <a:rPr lang="en-US" sz="2200" dirty="0"/>
              <a:t> one </a:t>
            </a:r>
            <a:r>
              <a:rPr lang="en-US" sz="2200" dirty="0" err="1"/>
              <a:t>mogu</a:t>
            </a:r>
            <a:r>
              <a:rPr lang="en-US" sz="2200" dirty="0"/>
              <a:t> </a:t>
            </a:r>
            <a:r>
              <a:rPr lang="en-US" sz="2200" dirty="0" err="1"/>
              <a:t>pomoći</a:t>
            </a:r>
            <a:r>
              <a:rPr lang="en-US" sz="2200" dirty="0"/>
              <a:t> </a:t>
            </a:r>
            <a:r>
              <a:rPr lang="en-US" sz="2200" dirty="0" err="1"/>
              <a:t>da</a:t>
            </a:r>
            <a:r>
              <a:rPr lang="en-US" sz="2200" dirty="0"/>
              <a:t> se </a:t>
            </a:r>
            <a:r>
              <a:rPr lang="en-US" sz="2200" dirty="0" err="1"/>
              <a:t>snađemo</a:t>
            </a:r>
            <a:r>
              <a:rPr lang="en-US" sz="2200" dirty="0"/>
              <a:t> u </a:t>
            </a:r>
            <a:r>
              <a:rPr lang="en-US" sz="2200" dirty="0" err="1"/>
              <a:t>određenoj</a:t>
            </a:r>
            <a:r>
              <a:rPr lang="en-US" sz="2200" dirty="0"/>
              <a:t> </a:t>
            </a:r>
            <a:r>
              <a:rPr lang="en-US" sz="2200" dirty="0" err="1"/>
              <a:t>situaciji</a:t>
            </a:r>
            <a:r>
              <a:rPr lang="en-US" sz="2200" dirty="0"/>
              <a:t>, </a:t>
            </a:r>
            <a:r>
              <a:rPr lang="en-US" sz="2200" dirty="0" err="1"/>
              <a:t>ako</a:t>
            </a:r>
            <a:r>
              <a:rPr lang="en-US" sz="2200" dirty="0"/>
              <a:t> se u </a:t>
            </a:r>
            <a:r>
              <a:rPr lang="en-US" sz="2200" dirty="0" err="1"/>
              <a:t>njoj</a:t>
            </a:r>
            <a:r>
              <a:rPr lang="en-US" sz="2200" dirty="0"/>
              <a:t> </a:t>
            </a:r>
            <a:r>
              <a:rPr lang="en-US" sz="2200" dirty="0" err="1"/>
              <a:t>nađemo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Najviše</a:t>
            </a:r>
            <a:r>
              <a:rPr lang="en-US" sz="2200" dirty="0"/>
              <a:t> mi se </a:t>
            </a:r>
            <a:r>
              <a:rPr lang="en-US" sz="2200" dirty="0" err="1"/>
              <a:t>svidelo</a:t>
            </a:r>
            <a:r>
              <a:rPr lang="en-US" sz="2200" dirty="0"/>
              <a:t> </a:t>
            </a:r>
            <a:r>
              <a:rPr lang="en-US" sz="2200" dirty="0" err="1"/>
              <a:t>kada</a:t>
            </a:r>
            <a:r>
              <a:rPr lang="en-US" sz="2200" dirty="0"/>
              <a:t> </a:t>
            </a:r>
            <a:r>
              <a:rPr lang="en-US" sz="2200" dirty="0" err="1"/>
              <a:t>diskutujemo</a:t>
            </a:r>
            <a:r>
              <a:rPr lang="en-US" sz="2200" dirty="0"/>
              <a:t> o </a:t>
            </a:r>
            <a:r>
              <a:rPr lang="en-US" sz="2200" dirty="0" err="1"/>
              <a:t>nečemu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Timski</a:t>
            </a:r>
            <a:r>
              <a:rPr lang="en-US" sz="2200" dirty="0"/>
              <a:t> </a:t>
            </a:r>
            <a:r>
              <a:rPr lang="en-US" sz="2200" dirty="0" err="1"/>
              <a:t>rad</a:t>
            </a:r>
            <a:r>
              <a:rPr lang="en-US" sz="2200" dirty="0"/>
              <a:t>, </a:t>
            </a:r>
            <a:r>
              <a:rPr lang="en-US" sz="2200" dirty="0" err="1"/>
              <a:t>gluma</a:t>
            </a:r>
            <a:r>
              <a:rPr lang="en-US" sz="2200" dirty="0"/>
              <a:t>, </a:t>
            </a:r>
            <a:r>
              <a:rPr lang="en-US" sz="2200" dirty="0" err="1"/>
              <a:t>razmena</a:t>
            </a:r>
            <a:r>
              <a:rPr lang="en-US" sz="2200" dirty="0"/>
              <a:t> </a:t>
            </a:r>
            <a:r>
              <a:rPr lang="en-US" sz="2200" dirty="0" err="1"/>
              <a:t>mišljenja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Rad</a:t>
            </a:r>
            <a:r>
              <a:rPr lang="en-US" sz="2200" dirty="0"/>
              <a:t> u </a:t>
            </a:r>
            <a:r>
              <a:rPr lang="en-US" sz="2200" dirty="0" err="1"/>
              <a:t>grupama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razmenjivanje</a:t>
            </a:r>
            <a:r>
              <a:rPr lang="en-US" sz="2200" dirty="0"/>
              <a:t> </a:t>
            </a:r>
            <a:r>
              <a:rPr lang="en-US" sz="2200" dirty="0" err="1"/>
              <a:t>mišljenja</a:t>
            </a:r>
            <a:r>
              <a:rPr lang="en-US" sz="2200" dirty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drugom</a:t>
            </a:r>
            <a:r>
              <a:rPr lang="en-US" sz="2200" dirty="0"/>
              <a:t> </a:t>
            </a:r>
            <a:r>
              <a:rPr lang="en-US" sz="2200" dirty="0" err="1"/>
              <a:t>decom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druženje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Sve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Upoznavanje</a:t>
            </a:r>
            <a:r>
              <a:rPr lang="en-US" sz="2200" dirty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drugima</a:t>
            </a:r>
            <a:r>
              <a:rPr lang="en-US" sz="2200" dirty="0"/>
              <a:t>, </a:t>
            </a:r>
            <a:r>
              <a:rPr lang="en-US" sz="2200" dirty="0" err="1"/>
              <a:t>rad</a:t>
            </a:r>
            <a:r>
              <a:rPr lang="en-US" sz="2200" dirty="0"/>
              <a:t> u </a:t>
            </a:r>
            <a:r>
              <a:rPr lang="en-US" sz="2200" dirty="0" err="1"/>
              <a:t>grupi</a:t>
            </a:r>
            <a:r>
              <a:rPr lang="en-US" sz="2200" dirty="0"/>
              <a:t> 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332656"/>
            <a:ext cx="8229600" cy="4525963"/>
          </a:xfrm>
        </p:spPr>
        <p:txBody>
          <a:bodyPr>
            <a:noAutofit/>
          </a:bodyPr>
          <a:lstStyle/>
          <a:p>
            <a:r>
              <a:rPr lang="en-US" sz="2200" b="1" dirty="0"/>
              <a:t>4. </a:t>
            </a:r>
            <a:r>
              <a:rPr lang="en-US" sz="2200" b="1" dirty="0" err="1"/>
              <a:t>Da</a:t>
            </a:r>
            <a:r>
              <a:rPr lang="en-US" sz="2200" b="1" dirty="0"/>
              <a:t> </a:t>
            </a:r>
            <a:r>
              <a:rPr lang="en-US" sz="2200" b="1" dirty="0" err="1"/>
              <a:t>li</a:t>
            </a:r>
            <a:r>
              <a:rPr lang="en-US" sz="2200" b="1" dirty="0"/>
              <a:t> </a:t>
            </a:r>
            <a:r>
              <a:rPr lang="en-US" sz="2200" b="1" dirty="0" err="1"/>
              <a:t>biste</a:t>
            </a:r>
            <a:r>
              <a:rPr lang="en-US" sz="2200" b="1" dirty="0"/>
              <a:t> </a:t>
            </a:r>
            <a:r>
              <a:rPr lang="en-US" sz="2200" b="1" dirty="0" err="1"/>
              <a:t>želeli</a:t>
            </a:r>
            <a:r>
              <a:rPr lang="en-US" sz="2200" b="1" dirty="0"/>
              <a:t> </a:t>
            </a:r>
            <a:r>
              <a:rPr lang="en-US" sz="2200" b="1" dirty="0" err="1"/>
              <a:t>da</a:t>
            </a:r>
            <a:r>
              <a:rPr lang="en-US" sz="2200" b="1" dirty="0"/>
              <a:t> </a:t>
            </a:r>
            <a:r>
              <a:rPr lang="en-US" sz="2200" b="1" dirty="0" err="1"/>
              <a:t>prisustvujete</a:t>
            </a:r>
            <a:r>
              <a:rPr lang="en-US" sz="2200" b="1" dirty="0"/>
              <a:t> </a:t>
            </a:r>
            <a:r>
              <a:rPr lang="en-US" sz="2200" b="1" dirty="0" err="1"/>
              <a:t>još</a:t>
            </a:r>
            <a:r>
              <a:rPr lang="en-US" sz="2200" b="1" dirty="0"/>
              <a:t> </a:t>
            </a:r>
            <a:r>
              <a:rPr lang="en-US" sz="2200" b="1" dirty="0" err="1"/>
              <a:t>nekoj</a:t>
            </a:r>
            <a:r>
              <a:rPr lang="en-US" sz="2200" b="1" dirty="0"/>
              <a:t> </a:t>
            </a:r>
            <a:r>
              <a:rPr lang="en-US" sz="2200" b="1" dirty="0" err="1"/>
              <a:t>radionici</a:t>
            </a:r>
            <a:r>
              <a:rPr lang="en-US" sz="2200" b="1" dirty="0"/>
              <a:t> ?</a:t>
            </a:r>
            <a:r>
              <a:rPr lang="en-US" sz="2200" dirty="0"/>
              <a:t> 18 DA, 1 NE</a:t>
            </a:r>
          </a:p>
          <a:p>
            <a:r>
              <a:rPr lang="en-US" sz="2200" dirty="0"/>
              <a:t>Na </a:t>
            </a:r>
            <a:r>
              <a:rPr lang="en-US" sz="2200" dirty="0" err="1"/>
              <a:t>koju</a:t>
            </a:r>
            <a:r>
              <a:rPr lang="en-US" sz="2200" dirty="0"/>
              <a:t> </a:t>
            </a:r>
            <a:r>
              <a:rPr lang="en-US" sz="2200" dirty="0" err="1"/>
              <a:t>temu</a:t>
            </a:r>
            <a:r>
              <a:rPr lang="en-US" sz="2200" dirty="0"/>
              <a:t>? </a:t>
            </a:r>
          </a:p>
          <a:p>
            <a:r>
              <a:rPr lang="en-US" sz="2200" dirty="0"/>
              <a:t>- </a:t>
            </a:r>
            <a:r>
              <a:rPr lang="en-US" sz="2200" dirty="0" err="1"/>
              <a:t>Karijerna</a:t>
            </a:r>
            <a:r>
              <a:rPr lang="en-US" sz="2200" dirty="0"/>
              <a:t> </a:t>
            </a:r>
            <a:r>
              <a:rPr lang="en-US" sz="2200" dirty="0" err="1"/>
              <a:t>podrška</a:t>
            </a:r>
            <a:endParaRPr lang="en-US" sz="2200" dirty="0"/>
          </a:p>
          <a:p>
            <a:r>
              <a:rPr lang="en-US" sz="2200" dirty="0"/>
              <a:t>-Na </a:t>
            </a:r>
            <a:r>
              <a:rPr lang="en-US" sz="2200" dirty="0" err="1"/>
              <a:t>bilo</a:t>
            </a:r>
            <a:r>
              <a:rPr lang="en-US" sz="2200" dirty="0"/>
              <a:t> </a:t>
            </a:r>
            <a:r>
              <a:rPr lang="en-US" sz="2200" dirty="0" err="1"/>
              <a:t>koju</a:t>
            </a:r>
            <a:r>
              <a:rPr lang="en-US" sz="2200" dirty="0"/>
              <a:t> </a:t>
            </a:r>
            <a:r>
              <a:rPr lang="en-US" sz="2200" dirty="0" err="1"/>
              <a:t>temu</a:t>
            </a:r>
            <a:r>
              <a:rPr lang="en-US" sz="2200" dirty="0"/>
              <a:t> </a:t>
            </a:r>
            <a:r>
              <a:rPr lang="en-US" sz="2200" dirty="0" err="1"/>
              <a:t>što</a:t>
            </a:r>
            <a:r>
              <a:rPr lang="en-US" sz="2200" dirty="0"/>
              <a:t> se </a:t>
            </a:r>
            <a:r>
              <a:rPr lang="en-US" sz="2200" dirty="0" err="1"/>
              <a:t>tiče</a:t>
            </a:r>
            <a:r>
              <a:rPr lang="en-US" sz="2200" dirty="0"/>
              <a:t> </a:t>
            </a:r>
            <a:r>
              <a:rPr lang="en-US" sz="2200" dirty="0" err="1"/>
              <a:t>komunikacije</a:t>
            </a:r>
            <a:r>
              <a:rPr lang="en-US" sz="2200" dirty="0"/>
              <a:t>, </a:t>
            </a:r>
            <a:r>
              <a:rPr lang="en-US" sz="2200" dirty="0" err="1"/>
              <a:t>mišljenja</a:t>
            </a:r>
            <a:r>
              <a:rPr lang="en-US" sz="2200" dirty="0"/>
              <a:t>, </a:t>
            </a:r>
            <a:r>
              <a:rPr lang="en-US" sz="2200" dirty="0" err="1"/>
              <a:t>stavova</a:t>
            </a:r>
            <a:r>
              <a:rPr lang="en-US" sz="2200" dirty="0"/>
              <a:t>...</a:t>
            </a:r>
          </a:p>
          <a:p>
            <a:r>
              <a:rPr lang="en-US" sz="2200" dirty="0"/>
              <a:t>- </a:t>
            </a:r>
            <a:r>
              <a:rPr lang="en-US" sz="2200" dirty="0" err="1"/>
              <a:t>Bilo</a:t>
            </a:r>
            <a:r>
              <a:rPr lang="en-US" sz="2200" dirty="0"/>
              <a:t> </a:t>
            </a:r>
            <a:r>
              <a:rPr lang="en-US" sz="2200" dirty="0" err="1"/>
              <a:t>koju</a:t>
            </a:r>
            <a:r>
              <a:rPr lang="en-US" sz="2200" dirty="0"/>
              <a:t> </a:t>
            </a:r>
            <a:r>
              <a:rPr lang="en-US" sz="2200" dirty="0" err="1"/>
              <a:t>temu</a:t>
            </a:r>
            <a:r>
              <a:rPr lang="en-US" sz="2200" dirty="0"/>
              <a:t> </a:t>
            </a:r>
            <a:r>
              <a:rPr lang="en-US" sz="2200" dirty="0" err="1"/>
              <a:t>koja</a:t>
            </a:r>
            <a:r>
              <a:rPr lang="en-US" sz="2200" dirty="0"/>
              <a:t> se </a:t>
            </a:r>
            <a:r>
              <a:rPr lang="en-US" sz="2200" dirty="0" err="1"/>
              <a:t>može</a:t>
            </a:r>
            <a:r>
              <a:rPr lang="en-US" sz="2200" dirty="0"/>
              <a:t> </a:t>
            </a:r>
            <a:r>
              <a:rPr lang="en-US" sz="2200" dirty="0" err="1"/>
              <a:t>primeniti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današnje</a:t>
            </a:r>
            <a:r>
              <a:rPr lang="en-US" sz="2200" dirty="0"/>
              <a:t> </a:t>
            </a:r>
            <a:r>
              <a:rPr lang="en-US" sz="2200" dirty="0" err="1"/>
              <a:t>vreme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Ljudima</a:t>
            </a:r>
            <a:r>
              <a:rPr lang="en-US" sz="2200" dirty="0"/>
              <a:t> </a:t>
            </a:r>
            <a:r>
              <a:rPr lang="en-US" sz="2200" dirty="0" err="1"/>
              <a:t>koji</a:t>
            </a:r>
            <a:r>
              <a:rPr lang="en-US" sz="2200" dirty="0"/>
              <a:t> </a:t>
            </a:r>
            <a:r>
              <a:rPr lang="en-US" sz="2200" dirty="0" err="1"/>
              <a:t>boluju</a:t>
            </a:r>
            <a:r>
              <a:rPr lang="en-US" sz="2200" dirty="0"/>
              <a:t> </a:t>
            </a:r>
            <a:r>
              <a:rPr lang="en-US" sz="2200" dirty="0" err="1"/>
              <a:t>od</a:t>
            </a:r>
            <a:r>
              <a:rPr lang="en-US" sz="2200" dirty="0"/>
              <a:t> </a:t>
            </a:r>
            <a:r>
              <a:rPr lang="en-US" sz="2200" dirty="0" err="1"/>
              <a:t>nekih</a:t>
            </a:r>
            <a:r>
              <a:rPr lang="en-US" sz="2200" dirty="0"/>
              <a:t> </a:t>
            </a:r>
            <a:r>
              <a:rPr lang="en-US" sz="2200" dirty="0" err="1"/>
              <a:t>psihičkih</a:t>
            </a:r>
            <a:r>
              <a:rPr lang="en-US" sz="2200" dirty="0"/>
              <a:t> </a:t>
            </a:r>
            <a:r>
              <a:rPr lang="en-US" sz="2200" dirty="0" err="1"/>
              <a:t>bolesti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Muško-ženskim</a:t>
            </a:r>
            <a:r>
              <a:rPr lang="en-US" sz="2200" dirty="0"/>
              <a:t> </a:t>
            </a:r>
            <a:r>
              <a:rPr lang="en-US" sz="2200" dirty="0" err="1"/>
              <a:t>prijateljstvima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Društvenim</a:t>
            </a:r>
            <a:r>
              <a:rPr lang="en-US" sz="2200" dirty="0"/>
              <a:t> </a:t>
            </a:r>
            <a:r>
              <a:rPr lang="en-US" sz="2200" dirty="0" err="1"/>
              <a:t>problemima</a:t>
            </a:r>
            <a:r>
              <a:rPr lang="en-US" sz="2200" dirty="0"/>
              <a:t>, </a:t>
            </a:r>
            <a:r>
              <a:rPr lang="en-US" sz="2200" dirty="0" err="1"/>
              <a:t>profesionalnoj</a:t>
            </a:r>
            <a:r>
              <a:rPr lang="en-US" sz="2200" dirty="0"/>
              <a:t> </a:t>
            </a:r>
            <a:r>
              <a:rPr lang="en-US" sz="2200" dirty="0" err="1"/>
              <a:t>orijentaciji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Daljem</a:t>
            </a:r>
            <a:r>
              <a:rPr lang="en-US" sz="2200" dirty="0"/>
              <a:t> </a:t>
            </a:r>
            <a:r>
              <a:rPr lang="en-US" sz="2200" dirty="0" err="1"/>
              <a:t>školovanju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Tehnologiji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njenom</a:t>
            </a:r>
            <a:r>
              <a:rPr lang="en-US" sz="2200" dirty="0"/>
              <a:t> </a:t>
            </a:r>
            <a:r>
              <a:rPr lang="en-US" sz="2200" dirty="0" err="1"/>
              <a:t>značaju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Tehnologija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dalje</a:t>
            </a:r>
            <a:r>
              <a:rPr lang="en-US" sz="2200" dirty="0"/>
              <a:t> </a:t>
            </a:r>
            <a:r>
              <a:rPr lang="en-US" sz="2200" dirty="0" err="1"/>
              <a:t>školovanje</a:t>
            </a:r>
            <a:r>
              <a:rPr lang="en-US" sz="2200" dirty="0"/>
              <a:t> </a:t>
            </a:r>
          </a:p>
          <a:p>
            <a:r>
              <a:rPr lang="en-US" sz="2200" dirty="0"/>
              <a:t>- </a:t>
            </a:r>
            <a:r>
              <a:rPr lang="en-US" sz="2200" dirty="0" err="1"/>
              <a:t>Učenju</a:t>
            </a:r>
            <a:r>
              <a:rPr lang="en-US" sz="2200" dirty="0"/>
              <a:t>, </a:t>
            </a:r>
            <a:r>
              <a:rPr lang="en-US" sz="2200" dirty="0" err="1"/>
              <a:t>profesionalnoj</a:t>
            </a:r>
            <a:r>
              <a:rPr lang="en-US" sz="2200" dirty="0"/>
              <a:t> </a:t>
            </a:r>
            <a:r>
              <a:rPr lang="en-US" sz="2200" dirty="0" err="1"/>
              <a:t>orijentaciji</a:t>
            </a:r>
            <a:endParaRPr lang="en-US" sz="2200" dirty="0"/>
          </a:p>
          <a:p>
            <a:r>
              <a:rPr lang="en-US" sz="2200" dirty="0"/>
              <a:t>- O </a:t>
            </a:r>
            <a:r>
              <a:rPr lang="en-US" sz="2200" dirty="0" err="1"/>
              <a:t>bilo</a:t>
            </a:r>
            <a:r>
              <a:rPr lang="en-US" sz="2200" dirty="0"/>
              <a:t> </a:t>
            </a:r>
            <a:r>
              <a:rPr lang="en-US" sz="2200" dirty="0" err="1"/>
              <a:t>čemu</a:t>
            </a:r>
            <a:r>
              <a:rPr lang="en-US" sz="2200" dirty="0"/>
              <a:t> </a:t>
            </a:r>
            <a:r>
              <a:rPr lang="en-US" sz="2200" dirty="0" err="1"/>
              <a:t>što</a:t>
            </a:r>
            <a:r>
              <a:rPr lang="en-US" sz="2200" dirty="0"/>
              <a:t> je </a:t>
            </a:r>
            <a:r>
              <a:rPr lang="en-US" sz="2200" dirty="0" err="1"/>
              <a:t>zanimljivo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što</a:t>
            </a:r>
            <a:r>
              <a:rPr lang="en-US" sz="2200" dirty="0"/>
              <a:t> bi mi </a:t>
            </a:r>
            <a:r>
              <a:rPr lang="en-US" sz="2200" dirty="0" err="1"/>
              <a:t>poslužilo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Međuljudski</a:t>
            </a:r>
            <a:r>
              <a:rPr lang="en-US" sz="2200" dirty="0"/>
              <a:t> </a:t>
            </a:r>
            <a:r>
              <a:rPr lang="en-US" sz="2200" dirty="0" err="1"/>
              <a:t>odnosi</a:t>
            </a:r>
            <a:r>
              <a:rPr lang="en-US" sz="2200" dirty="0"/>
              <a:t> II</a:t>
            </a: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Zemunska2\Desktop\Documents\Downloads\Zemunska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7" y="-189404"/>
            <a:ext cx="9649074" cy="7236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96" y="4462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b="1" dirty="0" err="1" smtClean="0"/>
              <a:t>Aktivnost</a:t>
            </a:r>
            <a:endParaRPr lang="en-US" sz="2500" dirty="0" smtClean="0"/>
          </a:p>
          <a:p>
            <a:r>
              <a:rPr lang="en-US" sz="2500" dirty="0" err="1" smtClean="0"/>
              <a:t>Radionica</a:t>
            </a:r>
            <a:r>
              <a:rPr lang="en-US" sz="2500" dirty="0" smtClean="0"/>
              <a:t> </a:t>
            </a:r>
            <a:r>
              <a:rPr lang="en-US" sz="2500" dirty="0" err="1" smtClean="0"/>
              <a:t>odrzana</a:t>
            </a:r>
            <a:r>
              <a:rPr lang="en-US" sz="2500" dirty="0" smtClean="0"/>
              <a:t> 09.marta 2018. god u </a:t>
            </a:r>
            <a:r>
              <a:rPr lang="en-US" sz="2500" dirty="0" err="1" smtClean="0"/>
              <a:t>Zemunskoj</a:t>
            </a:r>
            <a:r>
              <a:rPr lang="en-US" sz="2500" dirty="0" smtClean="0"/>
              <a:t> </a:t>
            </a:r>
            <a:r>
              <a:rPr lang="en-US" sz="2500" dirty="0" err="1" smtClean="0"/>
              <a:t>gimnaziji</a:t>
            </a:r>
            <a:r>
              <a:rPr lang="en-US" sz="2500" dirty="0" smtClean="0"/>
              <a:t> u </a:t>
            </a:r>
            <a:r>
              <a:rPr lang="en-US" sz="2500" dirty="0" err="1" smtClean="0"/>
              <a:t>okviru</a:t>
            </a:r>
            <a:r>
              <a:rPr lang="en-US" sz="2500" dirty="0" smtClean="0"/>
              <a:t> </a:t>
            </a:r>
            <a:r>
              <a:rPr lang="en-US" sz="2500" dirty="0" err="1" smtClean="0"/>
              <a:t>casova</a:t>
            </a:r>
            <a:r>
              <a:rPr lang="en-US" sz="2500" dirty="0" smtClean="0"/>
              <a:t> </a:t>
            </a:r>
            <a:r>
              <a:rPr lang="en-US" sz="2500" dirty="0" err="1" smtClean="0"/>
              <a:t>psihologije</a:t>
            </a:r>
            <a:r>
              <a:rPr lang="en-US" sz="2500" dirty="0" smtClean="0"/>
              <a:t>, </a:t>
            </a:r>
            <a:r>
              <a:rPr lang="en-US" sz="2500" dirty="0" err="1" smtClean="0"/>
              <a:t>kod</a:t>
            </a:r>
            <a:r>
              <a:rPr lang="en-US" sz="2500" dirty="0" smtClean="0"/>
              <a:t> </a:t>
            </a:r>
            <a:r>
              <a:rPr lang="en-US" sz="2500" dirty="0" err="1" smtClean="0"/>
              <a:t>predmetnog</a:t>
            </a:r>
            <a:r>
              <a:rPr lang="en-US" sz="2500" dirty="0" smtClean="0"/>
              <a:t> </a:t>
            </a:r>
            <a:r>
              <a:rPr lang="en-US" sz="2500" dirty="0" err="1" smtClean="0"/>
              <a:t>profesora</a:t>
            </a:r>
            <a:r>
              <a:rPr lang="en-US" sz="2500" dirty="0" smtClean="0"/>
              <a:t> </a:t>
            </a:r>
            <a:r>
              <a:rPr lang="en-US" sz="2500" dirty="0" err="1" smtClean="0"/>
              <a:t>Minje</a:t>
            </a:r>
            <a:r>
              <a:rPr lang="en-US" sz="2500" dirty="0" smtClean="0"/>
              <a:t> </a:t>
            </a:r>
            <a:r>
              <a:rPr lang="en-US" sz="2500" dirty="0" err="1" smtClean="0"/>
              <a:t>Ivanovic</a:t>
            </a:r>
            <a:r>
              <a:rPr lang="en-US" sz="2500" dirty="0" smtClean="0"/>
              <a:t>. </a:t>
            </a:r>
            <a:r>
              <a:rPr lang="en-US" sz="2500" dirty="0" err="1" smtClean="0"/>
              <a:t>Ciljana</a:t>
            </a:r>
            <a:r>
              <a:rPr lang="en-US" sz="2500" dirty="0" smtClean="0"/>
              <a:t> </a:t>
            </a:r>
            <a:r>
              <a:rPr lang="en-US" sz="2500" dirty="0" err="1" smtClean="0"/>
              <a:t>grupa</a:t>
            </a:r>
            <a:r>
              <a:rPr lang="en-US" sz="2500" dirty="0" smtClean="0"/>
              <a:t> </a:t>
            </a:r>
            <a:r>
              <a:rPr lang="en-US" sz="2500" dirty="0" err="1" smtClean="0"/>
              <a:t>su</a:t>
            </a:r>
            <a:r>
              <a:rPr lang="en-US" sz="2500" dirty="0" smtClean="0"/>
              <a:t> </a:t>
            </a:r>
            <a:r>
              <a:rPr lang="en-US" sz="2500" dirty="0" err="1" smtClean="0"/>
              <a:t>ucenici</a:t>
            </a:r>
            <a:r>
              <a:rPr lang="en-US" sz="2500" dirty="0" smtClean="0"/>
              <a:t> </a:t>
            </a:r>
            <a:r>
              <a:rPr lang="en-US" sz="2500" dirty="0" err="1" smtClean="0"/>
              <a:t>drugog</a:t>
            </a:r>
            <a:r>
              <a:rPr lang="en-US" sz="2500" dirty="0" smtClean="0"/>
              <a:t> </a:t>
            </a:r>
            <a:r>
              <a:rPr lang="en-US" sz="2500" dirty="0" err="1" smtClean="0"/>
              <a:t>razreda</a:t>
            </a:r>
            <a:r>
              <a:rPr lang="en-US" sz="2500" dirty="0" smtClean="0"/>
              <a:t> </a:t>
            </a:r>
            <a:r>
              <a:rPr lang="en-US" sz="2500" dirty="0" err="1" smtClean="0"/>
              <a:t>gimnazije</a:t>
            </a:r>
            <a:r>
              <a:rPr lang="en-US" sz="2500" dirty="0" smtClean="0"/>
              <a:t>. </a:t>
            </a:r>
            <a:r>
              <a:rPr lang="en-US" sz="2500" dirty="0" err="1" smtClean="0"/>
              <a:t>Pozvani</a:t>
            </a:r>
            <a:r>
              <a:rPr lang="en-US" sz="2500" dirty="0" smtClean="0"/>
              <a:t> </a:t>
            </a:r>
            <a:r>
              <a:rPr lang="en-US" sz="2500" dirty="0" err="1" smtClean="0"/>
              <a:t>gosti</a:t>
            </a:r>
            <a:r>
              <a:rPr lang="en-US" sz="2500" dirty="0" smtClean="0"/>
              <a:t> </a:t>
            </a:r>
            <a:r>
              <a:rPr lang="en-US" sz="2500" dirty="0" err="1" smtClean="0"/>
              <a:t>su</a:t>
            </a:r>
            <a:r>
              <a:rPr lang="en-US" sz="2500" dirty="0" smtClean="0"/>
              <a:t> </a:t>
            </a:r>
            <a:r>
              <a:rPr lang="en-US" sz="2500" dirty="0" err="1" smtClean="0"/>
              <a:t>clanovi</a:t>
            </a:r>
            <a:r>
              <a:rPr lang="en-US" sz="2500" dirty="0" smtClean="0"/>
              <a:t> </a:t>
            </a:r>
            <a:r>
              <a:rPr lang="en-US" sz="2500" dirty="0" err="1" smtClean="0"/>
              <a:t>asocijacije</a:t>
            </a:r>
            <a:r>
              <a:rPr lang="en-US" sz="2500" dirty="0" smtClean="0"/>
              <a:t> ALTERO, </a:t>
            </a:r>
            <a:r>
              <a:rPr lang="en-US" sz="2500" dirty="0" err="1" smtClean="0"/>
              <a:t>asocijacija</a:t>
            </a:r>
            <a:r>
              <a:rPr lang="en-US" sz="2500" dirty="0" smtClean="0"/>
              <a:t> </a:t>
            </a:r>
            <a:r>
              <a:rPr lang="en-US" sz="2500" dirty="0" err="1" smtClean="0"/>
              <a:t>za</a:t>
            </a:r>
            <a:r>
              <a:rPr lang="en-US" sz="2500" dirty="0" smtClean="0"/>
              <a:t> </a:t>
            </a:r>
            <a:r>
              <a:rPr lang="en-US" sz="2500" dirty="0" err="1" smtClean="0"/>
              <a:t>licni</a:t>
            </a:r>
            <a:r>
              <a:rPr lang="en-US" sz="2500" dirty="0" smtClean="0"/>
              <a:t> </a:t>
            </a:r>
            <a:r>
              <a:rPr lang="en-US" sz="2500" dirty="0" err="1" smtClean="0"/>
              <a:t>trening</a:t>
            </a:r>
            <a:r>
              <a:rPr lang="en-US" sz="2500" dirty="0" smtClean="0"/>
              <a:t>, </a:t>
            </a:r>
            <a:r>
              <a:rPr lang="en-US" sz="2500" dirty="0" err="1" smtClean="0"/>
              <a:t>edukaciju</a:t>
            </a:r>
            <a:r>
              <a:rPr lang="en-US" sz="2500" dirty="0" smtClean="0"/>
              <a:t>, </a:t>
            </a:r>
            <a:r>
              <a:rPr lang="en-US" sz="2500" dirty="0" err="1" smtClean="0"/>
              <a:t>razvoj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</a:t>
            </a:r>
            <a:r>
              <a:rPr lang="en-US" sz="2500" dirty="0" err="1" smtClean="0"/>
              <a:t>osnazivanje</a:t>
            </a:r>
            <a:r>
              <a:rPr lang="en-US" sz="2500" dirty="0" smtClean="0"/>
              <a:t>. Oblast </a:t>
            </a:r>
            <a:r>
              <a:rPr lang="en-US" sz="2500" dirty="0" err="1" smtClean="0"/>
              <a:t>rada</a:t>
            </a:r>
            <a:r>
              <a:rPr lang="en-US" sz="2500" dirty="0" smtClean="0"/>
              <a:t> </a:t>
            </a:r>
            <a:r>
              <a:rPr lang="en-US" sz="2500" dirty="0" err="1" smtClean="0"/>
              <a:t>aktivnosti</a:t>
            </a:r>
            <a:r>
              <a:rPr lang="en-US" sz="2500" dirty="0" smtClean="0"/>
              <a:t> </a:t>
            </a:r>
            <a:r>
              <a:rPr lang="en-US" sz="2500" dirty="0" err="1" smtClean="0"/>
              <a:t>izabrana</a:t>
            </a:r>
            <a:r>
              <a:rPr lang="en-US" sz="2500" dirty="0" smtClean="0"/>
              <a:t> je u </a:t>
            </a:r>
            <a:r>
              <a:rPr lang="en-US" sz="2500" dirty="0" err="1" smtClean="0"/>
              <a:t>skladu</a:t>
            </a:r>
            <a:r>
              <a:rPr lang="en-US" sz="2500" dirty="0" smtClean="0"/>
              <a:t> </a:t>
            </a:r>
            <a:r>
              <a:rPr lang="en-US" sz="2500" dirty="0" err="1" smtClean="0"/>
              <a:t>sa</a:t>
            </a:r>
            <a:r>
              <a:rPr lang="en-US" sz="2500" dirty="0" smtClean="0"/>
              <a:t> </a:t>
            </a:r>
            <a:r>
              <a:rPr lang="en-US" sz="2500" dirty="0" err="1" smtClean="0"/>
              <a:t>kompetencijama</a:t>
            </a:r>
            <a:r>
              <a:rPr lang="en-US" sz="2500" dirty="0" smtClean="0"/>
              <a:t> </a:t>
            </a:r>
            <a:r>
              <a:rPr lang="en-US" sz="2500" dirty="0" err="1" smtClean="0"/>
              <a:t>nase</a:t>
            </a:r>
            <a:r>
              <a:rPr lang="en-US" sz="2500" dirty="0" smtClean="0"/>
              <a:t> </a:t>
            </a:r>
            <a:r>
              <a:rPr lang="en-US" sz="2500" dirty="0" err="1" smtClean="0"/>
              <a:t>skole</a:t>
            </a:r>
            <a:r>
              <a:rPr lang="en-US" sz="2500" dirty="0" smtClean="0"/>
              <a:t> u </a:t>
            </a:r>
            <a:r>
              <a:rPr lang="en-US" sz="2500" dirty="0" err="1" smtClean="0"/>
              <a:t>okviru</a:t>
            </a:r>
            <a:r>
              <a:rPr lang="en-US" sz="2500" dirty="0" smtClean="0"/>
              <a:t> </a:t>
            </a:r>
            <a:r>
              <a:rPr lang="en-US" sz="2500" dirty="0" err="1" smtClean="0"/>
              <a:t>projekta</a:t>
            </a:r>
            <a:r>
              <a:rPr lang="en-US" sz="2500" dirty="0" smtClean="0"/>
              <a:t> </a:t>
            </a:r>
            <a:r>
              <a:rPr lang="en-US" sz="2500" dirty="0" err="1" smtClean="0"/>
              <a:t>Uvodjenje</a:t>
            </a:r>
            <a:r>
              <a:rPr lang="en-US" sz="2500" dirty="0" smtClean="0"/>
              <a:t> </a:t>
            </a:r>
            <a:r>
              <a:rPr lang="en-US" sz="2500" dirty="0" err="1" smtClean="0"/>
              <a:t>demokratske</a:t>
            </a:r>
            <a:r>
              <a:rPr lang="en-US" sz="2500" dirty="0" smtClean="0"/>
              <a:t> </a:t>
            </a:r>
            <a:r>
              <a:rPr lang="en-US" sz="2500" dirty="0" err="1" smtClean="0"/>
              <a:t>kulture</a:t>
            </a:r>
            <a:r>
              <a:rPr lang="en-US" sz="2500" dirty="0" smtClean="0"/>
              <a:t> </a:t>
            </a:r>
            <a:r>
              <a:rPr lang="en-US" sz="2500" dirty="0" err="1" smtClean="0"/>
              <a:t>po</a:t>
            </a:r>
            <a:r>
              <a:rPr lang="en-US" sz="2500" dirty="0" smtClean="0"/>
              <a:t> </a:t>
            </a:r>
            <a:r>
              <a:rPr lang="en-US" sz="2500" dirty="0" err="1" smtClean="0"/>
              <a:t>skolama</a:t>
            </a:r>
            <a:r>
              <a:rPr lang="en-US" sz="2500" dirty="0" smtClean="0"/>
              <a:t>: </a:t>
            </a:r>
            <a:r>
              <a:rPr lang="en-US" sz="2500" dirty="0" err="1" smtClean="0"/>
              <a:t>komunikacija</a:t>
            </a:r>
            <a:r>
              <a:rPr lang="en-US" sz="2500" dirty="0" smtClean="0"/>
              <a:t>, </a:t>
            </a:r>
            <a:r>
              <a:rPr lang="en-US" sz="2500" dirty="0" err="1" smtClean="0"/>
              <a:t>vrste</a:t>
            </a:r>
            <a:r>
              <a:rPr lang="en-US" sz="2500" dirty="0" smtClean="0"/>
              <a:t> </a:t>
            </a:r>
            <a:r>
              <a:rPr lang="en-US" sz="2500" dirty="0" err="1" smtClean="0"/>
              <a:t>komunikacija</a:t>
            </a:r>
            <a:r>
              <a:rPr lang="en-US" sz="2500" dirty="0" smtClean="0"/>
              <a:t>, </a:t>
            </a:r>
            <a:r>
              <a:rPr lang="en-US" sz="2500" dirty="0" err="1" smtClean="0"/>
              <a:t>konflikti</a:t>
            </a:r>
            <a:r>
              <a:rPr lang="en-US" sz="2500" dirty="0" smtClean="0"/>
              <a:t>, </a:t>
            </a:r>
            <a:r>
              <a:rPr lang="en-US" sz="2500" dirty="0" err="1" smtClean="0"/>
              <a:t>aktivnosti</a:t>
            </a:r>
            <a:r>
              <a:rPr lang="en-US" sz="2500" dirty="0" smtClean="0"/>
              <a:t> </a:t>
            </a:r>
            <a:r>
              <a:rPr lang="en-US" sz="2500" dirty="0" err="1" smtClean="0"/>
              <a:t>slusanje</a:t>
            </a:r>
            <a:r>
              <a:rPr lang="en-US" sz="2500" dirty="0" smtClean="0"/>
              <a:t>, </a:t>
            </a:r>
            <a:r>
              <a:rPr lang="en-US" sz="2500" dirty="0" err="1" smtClean="0"/>
              <a:t>asertivna</a:t>
            </a:r>
            <a:r>
              <a:rPr lang="en-US" sz="2500" dirty="0" smtClean="0"/>
              <a:t> </a:t>
            </a:r>
            <a:r>
              <a:rPr lang="en-US" sz="2500" dirty="0" err="1" smtClean="0"/>
              <a:t>komunikacija</a:t>
            </a:r>
            <a:r>
              <a:rPr lang="en-US" sz="2500" dirty="0" smtClean="0"/>
              <a:t>. </a:t>
            </a:r>
          </a:p>
          <a:p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548680"/>
            <a:ext cx="749808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Cyrl-RS" b="1" dirty="0" smtClean="0"/>
              <a:t>    </a:t>
            </a:r>
            <a:r>
              <a:rPr lang="en-US" b="1" dirty="0" err="1" smtClean="0"/>
              <a:t>Cilj</a:t>
            </a:r>
            <a:r>
              <a:rPr lang="en-US" b="1" dirty="0" smtClean="0"/>
              <a:t> </a:t>
            </a:r>
            <a:r>
              <a:rPr lang="en-US" b="1" dirty="0" err="1" smtClean="0"/>
              <a:t>aktivnosti</a:t>
            </a:r>
            <a:endParaRPr lang="en-US" dirty="0" smtClean="0"/>
          </a:p>
          <a:p>
            <a:r>
              <a:rPr lang="en-US" dirty="0" err="1" smtClean="0"/>
              <a:t>Upoznavanje</a:t>
            </a:r>
            <a:r>
              <a:rPr lang="en-US" dirty="0" smtClean="0"/>
              <a:t> </a:t>
            </a:r>
            <a:r>
              <a:rPr lang="en-US" dirty="0" err="1" smtClean="0"/>
              <a:t>ucenika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definicijom</a:t>
            </a:r>
            <a:r>
              <a:rPr lang="en-US" dirty="0" smtClean="0"/>
              <a:t> </a:t>
            </a:r>
            <a:r>
              <a:rPr lang="en-US" dirty="0" err="1" smtClean="0"/>
              <a:t>komunikacija</a:t>
            </a:r>
            <a:r>
              <a:rPr lang="en-US" dirty="0" smtClean="0"/>
              <a:t>, </a:t>
            </a:r>
            <a:r>
              <a:rPr lang="en-US" dirty="0" err="1" smtClean="0"/>
              <a:t>podsticanje</a:t>
            </a:r>
            <a:r>
              <a:rPr lang="en-US" dirty="0" smtClean="0"/>
              <a:t> </a:t>
            </a:r>
            <a:r>
              <a:rPr lang="en-US" dirty="0" err="1" smtClean="0"/>
              <a:t>ucenika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razmisljanje</a:t>
            </a:r>
            <a:r>
              <a:rPr lang="en-US" dirty="0" smtClean="0"/>
              <a:t> o </a:t>
            </a:r>
            <a:r>
              <a:rPr lang="en-US" dirty="0" err="1" smtClean="0"/>
              <a:t>nacinu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komuniciraju</a:t>
            </a:r>
            <a:r>
              <a:rPr lang="en-US" dirty="0" smtClean="0"/>
              <a:t>, </a:t>
            </a:r>
            <a:r>
              <a:rPr lang="en-US" dirty="0" err="1" smtClean="0"/>
              <a:t>upoznavanje</a:t>
            </a:r>
            <a:r>
              <a:rPr lang="en-US" dirty="0" smtClean="0"/>
              <a:t> </a:t>
            </a:r>
            <a:r>
              <a:rPr lang="en-US" dirty="0" err="1" smtClean="0"/>
              <a:t>ucenika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tehnikom</a:t>
            </a:r>
            <a:r>
              <a:rPr lang="en-US" dirty="0" smtClean="0"/>
              <a:t> </a:t>
            </a:r>
            <a:r>
              <a:rPr lang="en-US" dirty="0" err="1" smtClean="0"/>
              <a:t>aktivnog</a:t>
            </a:r>
            <a:r>
              <a:rPr lang="en-US" dirty="0" smtClean="0"/>
              <a:t>  </a:t>
            </a:r>
            <a:r>
              <a:rPr lang="en-US" dirty="0" err="1" smtClean="0"/>
              <a:t>slusanja</a:t>
            </a:r>
            <a:r>
              <a:rPr lang="en-US" dirty="0" smtClean="0"/>
              <a:t>, </a:t>
            </a:r>
            <a:r>
              <a:rPr lang="en-US" dirty="0" err="1" smtClean="0"/>
              <a:t>upoznavanje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konfliktima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nacinima</a:t>
            </a:r>
            <a:r>
              <a:rPr lang="en-US" dirty="0" smtClean="0"/>
              <a:t> </a:t>
            </a:r>
            <a:r>
              <a:rPr lang="en-US" dirty="0" err="1" smtClean="0"/>
              <a:t>prevazilazenja</a:t>
            </a:r>
            <a:r>
              <a:rPr lang="en-US" dirty="0" smtClean="0"/>
              <a:t> </a:t>
            </a:r>
            <a:r>
              <a:rPr lang="en-US" dirty="0" err="1" smtClean="0"/>
              <a:t>konflikata</a:t>
            </a:r>
            <a:r>
              <a:rPr lang="en-US" dirty="0" smtClean="0"/>
              <a:t>, </a:t>
            </a:r>
            <a:r>
              <a:rPr lang="en-US" dirty="0" err="1" smtClean="0"/>
              <a:t>uvezbavanje</a:t>
            </a:r>
            <a:r>
              <a:rPr lang="en-US" dirty="0" smtClean="0"/>
              <a:t> </a:t>
            </a:r>
            <a:r>
              <a:rPr lang="en-US" dirty="0" err="1" smtClean="0"/>
              <a:t>asertivne</a:t>
            </a:r>
            <a:r>
              <a:rPr lang="en-US" dirty="0" smtClean="0"/>
              <a:t> </a:t>
            </a:r>
            <a:r>
              <a:rPr lang="en-US" dirty="0" err="1" smtClean="0"/>
              <a:t>komunikacije</a:t>
            </a:r>
            <a:r>
              <a:rPr lang="en-US" dirty="0" smtClean="0"/>
              <a:t>. </a:t>
            </a:r>
          </a:p>
          <a:p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ucenicima</a:t>
            </a:r>
            <a:r>
              <a:rPr lang="en-US" dirty="0" smtClean="0"/>
              <a:t> je bio </a:t>
            </a:r>
            <a:r>
              <a:rPr lang="en-US" dirty="0" err="1" smtClean="0"/>
              <a:t>radionicki</a:t>
            </a:r>
            <a:r>
              <a:rPr lang="en-US" dirty="0" smtClean="0"/>
              <a:t>, </a:t>
            </a:r>
            <a:r>
              <a:rPr lang="en-US" dirty="0" err="1" smtClean="0"/>
              <a:t>interaktivan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puno</a:t>
            </a:r>
            <a:r>
              <a:rPr lang="en-US" dirty="0" smtClean="0"/>
              <a:t> </a:t>
            </a:r>
            <a:r>
              <a:rPr lang="en-US" dirty="0" err="1" smtClean="0"/>
              <a:t>angazovanje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prisutnih</a:t>
            </a:r>
            <a:r>
              <a:rPr lang="en-US" dirty="0" smtClean="0"/>
              <a:t>. U </a:t>
            </a:r>
            <a:r>
              <a:rPr lang="en-US" dirty="0" err="1" smtClean="0"/>
              <a:t>radu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koriscene</a:t>
            </a:r>
            <a:r>
              <a:rPr lang="en-US" dirty="0" smtClean="0"/>
              <a:t> </a:t>
            </a:r>
            <a:r>
              <a:rPr lang="en-US" dirty="0" err="1" smtClean="0"/>
              <a:t>psihodramske</a:t>
            </a:r>
            <a:r>
              <a:rPr lang="en-US" dirty="0" smtClean="0"/>
              <a:t> </a:t>
            </a:r>
            <a:r>
              <a:rPr lang="en-US" dirty="0" err="1" smtClean="0"/>
              <a:t>tehnike</a:t>
            </a:r>
            <a:r>
              <a:rPr lang="en-US" dirty="0" smtClean="0"/>
              <a:t>. </a:t>
            </a:r>
          </a:p>
          <a:p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ukljucenih</a:t>
            </a:r>
            <a:r>
              <a:rPr lang="en-US" dirty="0" smtClean="0"/>
              <a:t> </a:t>
            </a:r>
            <a:r>
              <a:rPr lang="en-US" dirty="0" err="1" smtClean="0"/>
              <a:t>ucenika</a:t>
            </a:r>
            <a:endParaRPr lang="en-US" dirty="0" smtClean="0"/>
          </a:p>
          <a:p>
            <a:r>
              <a:rPr lang="en-US" dirty="0" smtClean="0"/>
              <a:t>20 </a:t>
            </a:r>
            <a:r>
              <a:rPr lang="en-US" dirty="0" err="1" smtClean="0"/>
              <a:t>ucenika</a:t>
            </a:r>
            <a:r>
              <a:rPr lang="en-US" dirty="0" smtClean="0"/>
              <a:t> </a:t>
            </a:r>
            <a:r>
              <a:rPr lang="en-US" dirty="0" err="1" smtClean="0"/>
              <a:t>drugog</a:t>
            </a:r>
            <a:r>
              <a:rPr lang="en-US" dirty="0" smtClean="0"/>
              <a:t> </a:t>
            </a:r>
            <a:r>
              <a:rPr lang="en-US" dirty="0" err="1" smtClean="0"/>
              <a:t>razreda</a:t>
            </a:r>
            <a:r>
              <a:rPr lang="en-US" dirty="0" smtClean="0"/>
              <a:t> </a:t>
            </a:r>
            <a:r>
              <a:rPr lang="en-US" dirty="0" err="1" smtClean="0"/>
              <a:t>gimnazije</a:t>
            </a:r>
            <a:r>
              <a:rPr lang="en-US" dirty="0" smtClean="0"/>
              <a:t> </a:t>
            </a:r>
            <a:r>
              <a:rPr lang="en-US" dirty="0" err="1" smtClean="0"/>
              <a:t>mesovito</a:t>
            </a:r>
            <a:r>
              <a:rPr lang="en-US" dirty="0" smtClean="0"/>
              <a:t> </a:t>
            </a:r>
            <a:r>
              <a:rPr lang="en-US" dirty="0" err="1" smtClean="0"/>
              <a:t>biranih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deset</a:t>
            </a:r>
            <a:r>
              <a:rPr lang="en-US" dirty="0" smtClean="0"/>
              <a:t> </a:t>
            </a:r>
            <a:r>
              <a:rPr lang="en-US" dirty="0" err="1" smtClean="0"/>
              <a:t>odeljenja</a:t>
            </a:r>
            <a:r>
              <a:rPr lang="en-US" dirty="0" smtClean="0"/>
              <a:t>.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trajanja</a:t>
            </a:r>
            <a:r>
              <a:rPr lang="en-US" dirty="0" smtClean="0"/>
              <a:t> </a:t>
            </a:r>
            <a:r>
              <a:rPr lang="en-US" dirty="0" err="1" smtClean="0"/>
              <a:t>radionice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10-13h.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336" y="404664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sz="2500" b="1" dirty="0" smtClean="0"/>
              <a:t>    </a:t>
            </a:r>
            <a:r>
              <a:rPr lang="en-US" sz="2500" b="1" dirty="0" err="1" smtClean="0"/>
              <a:t>Postignuti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rezultati</a:t>
            </a:r>
            <a:endParaRPr lang="en-US" sz="2500" dirty="0" smtClean="0"/>
          </a:p>
          <a:p>
            <a:r>
              <a:rPr lang="en-US" sz="2500" dirty="0" err="1" smtClean="0"/>
              <a:t>Cilj</a:t>
            </a:r>
            <a:r>
              <a:rPr lang="en-US" sz="2500" dirty="0" smtClean="0"/>
              <a:t> </a:t>
            </a:r>
            <a:r>
              <a:rPr lang="en-US" sz="2500" dirty="0" err="1" smtClean="0"/>
              <a:t>aktivnosti</a:t>
            </a:r>
            <a:r>
              <a:rPr lang="en-US" sz="2500" dirty="0" smtClean="0"/>
              <a:t> je </a:t>
            </a:r>
            <a:r>
              <a:rPr lang="en-US" sz="2500" dirty="0" err="1" smtClean="0"/>
              <a:t>svoj</a:t>
            </a:r>
            <a:r>
              <a:rPr lang="en-US" sz="2500" dirty="0" smtClean="0"/>
              <a:t> </a:t>
            </a:r>
            <a:r>
              <a:rPr lang="en-US" sz="2500" dirty="0" err="1" smtClean="0"/>
              <a:t>zadatak</a:t>
            </a:r>
            <a:r>
              <a:rPr lang="en-US" sz="2500" dirty="0" smtClean="0"/>
              <a:t> </a:t>
            </a:r>
            <a:r>
              <a:rPr lang="en-US" sz="2500" dirty="0" err="1" smtClean="0"/>
              <a:t>ispunio</a:t>
            </a:r>
            <a:r>
              <a:rPr lang="en-US" sz="2500" dirty="0" smtClean="0"/>
              <a:t>. Na </a:t>
            </a:r>
            <a:r>
              <a:rPr lang="en-US" sz="2500" dirty="0" err="1" smtClean="0"/>
              <a:t>osnovu</a:t>
            </a:r>
            <a:r>
              <a:rPr lang="en-US" sz="2500" dirty="0" smtClean="0"/>
              <a:t> </a:t>
            </a:r>
            <a:r>
              <a:rPr lang="en-US" sz="2500" dirty="0" err="1" smtClean="0"/>
              <a:t>obradjene</a:t>
            </a:r>
            <a:r>
              <a:rPr lang="en-US" sz="2500" dirty="0" smtClean="0"/>
              <a:t> </a:t>
            </a:r>
            <a:r>
              <a:rPr lang="en-US" sz="2500" dirty="0" err="1" smtClean="0"/>
              <a:t>pismene</a:t>
            </a:r>
            <a:r>
              <a:rPr lang="en-US" sz="2500" dirty="0" smtClean="0"/>
              <a:t> </a:t>
            </a:r>
            <a:r>
              <a:rPr lang="en-US" sz="2500" dirty="0" err="1" smtClean="0"/>
              <a:t>evaluacije</a:t>
            </a:r>
            <a:r>
              <a:rPr lang="en-US" sz="2500" dirty="0" smtClean="0"/>
              <a:t> </a:t>
            </a:r>
            <a:r>
              <a:rPr lang="en-US" sz="2500" dirty="0" err="1" smtClean="0"/>
              <a:t>ucenika</a:t>
            </a:r>
            <a:r>
              <a:rPr lang="en-US" sz="2500" dirty="0" smtClean="0"/>
              <a:t> , </a:t>
            </a:r>
            <a:r>
              <a:rPr lang="en-US" sz="2500" dirty="0" err="1" smtClean="0"/>
              <a:t>nakon</a:t>
            </a:r>
            <a:r>
              <a:rPr lang="en-US" sz="2500" dirty="0" smtClean="0"/>
              <a:t> tri </a:t>
            </a:r>
            <a:r>
              <a:rPr lang="en-US" sz="2500" dirty="0" err="1" smtClean="0"/>
              <a:t>sata</a:t>
            </a:r>
            <a:r>
              <a:rPr lang="en-US" sz="2500" dirty="0" smtClean="0"/>
              <a:t> </a:t>
            </a:r>
            <a:r>
              <a:rPr lang="en-US" sz="2500" dirty="0" err="1" smtClean="0"/>
              <a:t>radionickog</a:t>
            </a:r>
            <a:r>
              <a:rPr lang="en-US" sz="2500" dirty="0" smtClean="0"/>
              <a:t> </a:t>
            </a:r>
            <a:r>
              <a:rPr lang="en-US" sz="2500" dirty="0" err="1" smtClean="0"/>
              <a:t>rada</a:t>
            </a:r>
            <a:r>
              <a:rPr lang="en-US" sz="2500" dirty="0" smtClean="0"/>
              <a:t> </a:t>
            </a:r>
            <a:r>
              <a:rPr lang="en-US" sz="2500" dirty="0" err="1" smtClean="0"/>
              <a:t>komentari</a:t>
            </a:r>
            <a:r>
              <a:rPr lang="en-US" sz="2500" dirty="0" smtClean="0"/>
              <a:t> </a:t>
            </a:r>
            <a:r>
              <a:rPr lang="en-US" sz="2500" dirty="0" err="1" smtClean="0"/>
              <a:t>ucenika</a:t>
            </a:r>
            <a:r>
              <a:rPr lang="en-US" sz="2500" dirty="0" smtClean="0"/>
              <a:t> </a:t>
            </a:r>
            <a:r>
              <a:rPr lang="en-US" sz="2500" dirty="0" err="1" smtClean="0"/>
              <a:t>su</a:t>
            </a:r>
            <a:r>
              <a:rPr lang="en-US" sz="2500" dirty="0" smtClean="0"/>
              <a:t> </a:t>
            </a:r>
            <a:r>
              <a:rPr lang="en-US" sz="2500" dirty="0" err="1" smtClean="0"/>
              <a:t>bili</a:t>
            </a:r>
            <a:r>
              <a:rPr lang="en-US" sz="2500" dirty="0" smtClean="0"/>
              <a:t> vise </a:t>
            </a:r>
            <a:r>
              <a:rPr lang="en-US" sz="2500" dirty="0" err="1" smtClean="0"/>
              <a:t>nego</a:t>
            </a:r>
            <a:r>
              <a:rPr lang="en-US" sz="2500" dirty="0" smtClean="0"/>
              <a:t> </a:t>
            </a:r>
            <a:r>
              <a:rPr lang="en-US" sz="2500" dirty="0" err="1" smtClean="0"/>
              <a:t>zadovoljavajuci</a:t>
            </a:r>
            <a:r>
              <a:rPr lang="en-US" sz="2500" dirty="0" smtClean="0"/>
              <a:t>. </a:t>
            </a:r>
          </a:p>
          <a:p>
            <a:r>
              <a:rPr lang="en-US" sz="2500" dirty="0" err="1" smtClean="0"/>
              <a:t>Bilo</a:t>
            </a:r>
            <a:r>
              <a:rPr lang="en-US" sz="2500" dirty="0" smtClean="0"/>
              <a:t> je </a:t>
            </a:r>
            <a:r>
              <a:rPr lang="en-US" sz="2500" dirty="0" err="1" smtClean="0"/>
              <a:t>jako</a:t>
            </a:r>
            <a:r>
              <a:rPr lang="en-US" sz="2500" dirty="0" smtClean="0"/>
              <a:t> </a:t>
            </a:r>
            <a:r>
              <a:rPr lang="en-US" sz="2500" dirty="0" err="1" smtClean="0"/>
              <a:t>zanimljivo</a:t>
            </a:r>
            <a:r>
              <a:rPr lang="en-US" sz="2500" dirty="0" smtClean="0"/>
              <a:t>, </a:t>
            </a:r>
            <a:r>
              <a:rPr lang="en-US" sz="2500" dirty="0" err="1" smtClean="0"/>
              <a:t>aktivno</a:t>
            </a:r>
            <a:r>
              <a:rPr lang="en-US" sz="2500" dirty="0" smtClean="0"/>
              <a:t> </a:t>
            </a:r>
            <a:r>
              <a:rPr lang="en-US" sz="2500" dirty="0" err="1" smtClean="0"/>
              <a:t>smo</a:t>
            </a:r>
            <a:r>
              <a:rPr lang="en-US" sz="2500" dirty="0" smtClean="0"/>
              <a:t> </a:t>
            </a:r>
            <a:r>
              <a:rPr lang="en-US" sz="2500" dirty="0" err="1" smtClean="0"/>
              <a:t>ucestvovali</a:t>
            </a:r>
            <a:r>
              <a:rPr lang="en-US" sz="2500" dirty="0" smtClean="0"/>
              <a:t> </a:t>
            </a:r>
            <a:r>
              <a:rPr lang="en-US" sz="2500" dirty="0" err="1" smtClean="0"/>
              <a:t>sto</a:t>
            </a:r>
            <a:r>
              <a:rPr lang="en-US" sz="2500" dirty="0" smtClean="0"/>
              <a:t> je super, </a:t>
            </a:r>
            <a:r>
              <a:rPr lang="en-US" sz="2500" dirty="0" err="1" smtClean="0"/>
              <a:t>vodili</a:t>
            </a:r>
            <a:r>
              <a:rPr lang="en-US" sz="2500" dirty="0" smtClean="0"/>
              <a:t> </a:t>
            </a:r>
            <a:r>
              <a:rPr lang="en-US" sz="2500" dirty="0" err="1" smtClean="0"/>
              <a:t>zanimljive</a:t>
            </a:r>
            <a:r>
              <a:rPr lang="en-US" sz="2500" dirty="0" smtClean="0"/>
              <a:t> </a:t>
            </a:r>
            <a:r>
              <a:rPr lang="en-US" sz="2500" dirty="0" err="1" smtClean="0"/>
              <a:t>razgovore</a:t>
            </a:r>
            <a:r>
              <a:rPr lang="en-US" sz="2500" dirty="0" smtClean="0"/>
              <a:t>, </a:t>
            </a:r>
            <a:r>
              <a:rPr lang="en-US" sz="2500" dirty="0" err="1" smtClean="0"/>
              <a:t>puno</a:t>
            </a:r>
            <a:r>
              <a:rPr lang="en-US" sz="2500" dirty="0" smtClean="0"/>
              <a:t> toga </a:t>
            </a:r>
            <a:r>
              <a:rPr lang="en-US" sz="2500" dirty="0" err="1" smtClean="0"/>
              <a:t>naucili</a:t>
            </a:r>
            <a:r>
              <a:rPr lang="en-US" sz="2500" dirty="0" smtClean="0"/>
              <a:t>, </a:t>
            </a:r>
            <a:r>
              <a:rPr lang="en-US" sz="2500" dirty="0" err="1" smtClean="0"/>
              <a:t>uz</a:t>
            </a:r>
            <a:r>
              <a:rPr lang="en-US" sz="2500" dirty="0" smtClean="0"/>
              <a:t> </a:t>
            </a:r>
            <a:r>
              <a:rPr lang="en-US" sz="2500" dirty="0" err="1" smtClean="0"/>
              <a:t>veliki</a:t>
            </a:r>
            <a:r>
              <a:rPr lang="en-US" sz="2500" dirty="0" smtClean="0"/>
              <a:t> </a:t>
            </a:r>
            <a:r>
              <a:rPr lang="en-US" sz="2500" dirty="0" err="1" smtClean="0"/>
              <a:t>stepen</a:t>
            </a:r>
            <a:r>
              <a:rPr lang="en-US" sz="2500" dirty="0" smtClean="0"/>
              <a:t> </a:t>
            </a:r>
            <a:r>
              <a:rPr lang="en-US" sz="2500" dirty="0" err="1" smtClean="0"/>
              <a:t>tolerancije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</a:t>
            </a:r>
            <a:r>
              <a:rPr lang="en-US" sz="2500" dirty="0" err="1" smtClean="0"/>
              <a:t>uvazavanje</a:t>
            </a:r>
            <a:r>
              <a:rPr lang="en-US" sz="2500" dirty="0" smtClean="0"/>
              <a:t> </a:t>
            </a:r>
            <a:r>
              <a:rPr lang="en-US" sz="2500" dirty="0" err="1" smtClean="0"/>
              <a:t>drugih</a:t>
            </a:r>
            <a:r>
              <a:rPr lang="en-US" sz="2500" dirty="0" smtClean="0"/>
              <a:t> </a:t>
            </a:r>
            <a:r>
              <a:rPr lang="en-US" sz="2500" dirty="0" err="1" smtClean="0"/>
              <a:t>sagovornika</a:t>
            </a:r>
            <a:r>
              <a:rPr lang="en-US" sz="2500" dirty="0" smtClean="0"/>
              <a:t> </a:t>
            </a:r>
            <a:r>
              <a:rPr lang="en-US" sz="2500" dirty="0" err="1" smtClean="0"/>
              <a:t>glumili</a:t>
            </a:r>
            <a:r>
              <a:rPr lang="en-US" sz="2500" dirty="0" smtClean="0"/>
              <a:t>, </a:t>
            </a:r>
            <a:r>
              <a:rPr lang="en-US" sz="2500" dirty="0" err="1" smtClean="0"/>
              <a:t>razmenjivali</a:t>
            </a:r>
            <a:r>
              <a:rPr lang="en-US" sz="2500" dirty="0" smtClean="0"/>
              <a:t> </a:t>
            </a:r>
            <a:r>
              <a:rPr lang="en-US" sz="2500" dirty="0" err="1" smtClean="0"/>
              <a:t>misljenja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</a:t>
            </a:r>
            <a:r>
              <a:rPr lang="en-US" sz="2500" dirty="0" err="1" smtClean="0"/>
              <a:t>lepo</a:t>
            </a:r>
            <a:r>
              <a:rPr lang="en-US" sz="2500" dirty="0" smtClean="0"/>
              <a:t> se </a:t>
            </a:r>
            <a:r>
              <a:rPr lang="en-US" sz="2500" dirty="0" err="1" smtClean="0"/>
              <a:t>druzili</a:t>
            </a:r>
            <a:r>
              <a:rPr lang="en-US" sz="2500" dirty="0" smtClean="0"/>
              <a:t>. Bio je to </a:t>
            </a:r>
            <a:r>
              <a:rPr lang="en-US" sz="2500" dirty="0" err="1" smtClean="0"/>
              <a:t>odlican</a:t>
            </a:r>
            <a:r>
              <a:rPr lang="en-US" sz="2500" dirty="0" smtClean="0"/>
              <a:t> </a:t>
            </a:r>
            <a:r>
              <a:rPr lang="en-US" sz="2500" dirty="0" err="1" smtClean="0"/>
              <a:t>timski</a:t>
            </a:r>
            <a:r>
              <a:rPr lang="en-US" sz="2500" dirty="0" smtClean="0"/>
              <a:t> rad. </a:t>
            </a:r>
            <a:r>
              <a:rPr lang="en-US" sz="2500" dirty="0" err="1" smtClean="0"/>
              <a:t>Razresavanje</a:t>
            </a:r>
            <a:r>
              <a:rPr lang="en-US" sz="2500" dirty="0" smtClean="0"/>
              <a:t> </a:t>
            </a:r>
            <a:r>
              <a:rPr lang="en-US" sz="2500" dirty="0" err="1" smtClean="0"/>
              <a:t>razlicitih</a:t>
            </a:r>
            <a:r>
              <a:rPr lang="en-US" sz="2500" dirty="0" smtClean="0"/>
              <a:t> </a:t>
            </a:r>
            <a:r>
              <a:rPr lang="en-US" sz="2500" dirty="0" err="1" smtClean="0"/>
              <a:t>vrsta</a:t>
            </a:r>
            <a:r>
              <a:rPr lang="en-US" sz="2500" dirty="0" smtClean="0"/>
              <a:t> </a:t>
            </a:r>
            <a:r>
              <a:rPr lang="en-US" sz="2500" dirty="0" err="1" smtClean="0"/>
              <a:t>konflikata</a:t>
            </a:r>
            <a:r>
              <a:rPr lang="en-US" sz="2500" dirty="0" smtClean="0"/>
              <a:t> </a:t>
            </a:r>
            <a:r>
              <a:rPr lang="en-US" sz="2500" dirty="0" err="1" smtClean="0"/>
              <a:t>pomocice</a:t>
            </a:r>
            <a:r>
              <a:rPr lang="en-US" sz="2500" dirty="0" smtClean="0"/>
              <a:t> </a:t>
            </a:r>
            <a:r>
              <a:rPr lang="en-US" sz="2500" dirty="0" err="1" smtClean="0"/>
              <a:t>nam</a:t>
            </a:r>
            <a:r>
              <a:rPr lang="en-US" sz="2500" dirty="0" smtClean="0"/>
              <a:t> </a:t>
            </a:r>
            <a:r>
              <a:rPr lang="en-US" sz="2500" dirty="0" err="1" smtClean="0"/>
              <a:t>da</a:t>
            </a:r>
            <a:r>
              <a:rPr lang="en-US" sz="2500" dirty="0" smtClean="0"/>
              <a:t> se </a:t>
            </a:r>
            <a:r>
              <a:rPr lang="en-US" sz="2500" dirty="0" err="1" smtClean="0"/>
              <a:t>snadjemo</a:t>
            </a:r>
            <a:r>
              <a:rPr lang="en-US" sz="2500" dirty="0" smtClean="0"/>
              <a:t> u </a:t>
            </a:r>
            <a:r>
              <a:rPr lang="en-US" sz="2500" dirty="0" err="1" smtClean="0"/>
              <a:t>odredjenoj</a:t>
            </a:r>
            <a:r>
              <a:rPr lang="en-US" sz="2500" dirty="0" smtClean="0"/>
              <a:t> </a:t>
            </a:r>
            <a:r>
              <a:rPr lang="en-US" sz="2500" dirty="0" err="1" smtClean="0"/>
              <a:t>situaciji</a:t>
            </a:r>
            <a:r>
              <a:rPr lang="en-US" sz="2500" dirty="0" smtClean="0"/>
              <a:t>, </a:t>
            </a:r>
            <a:r>
              <a:rPr lang="en-US" sz="2500" dirty="0" err="1" smtClean="0"/>
              <a:t>ako</a:t>
            </a:r>
            <a:r>
              <a:rPr lang="en-US" sz="2500" dirty="0" smtClean="0"/>
              <a:t> se u </a:t>
            </a:r>
            <a:r>
              <a:rPr lang="en-US" sz="2500" dirty="0" err="1" smtClean="0"/>
              <a:t>njoj</a:t>
            </a:r>
            <a:r>
              <a:rPr lang="en-US" sz="2500" dirty="0" smtClean="0"/>
              <a:t> </a:t>
            </a:r>
            <a:r>
              <a:rPr lang="en-US" sz="2500" dirty="0" err="1" smtClean="0"/>
              <a:t>nadjemo</a:t>
            </a:r>
            <a:r>
              <a:rPr lang="en-US" sz="2500" dirty="0" smtClean="0"/>
              <a:t>. </a:t>
            </a:r>
          </a:p>
          <a:p>
            <a:r>
              <a:rPr lang="en-US" sz="2500" dirty="0" err="1" smtClean="0"/>
              <a:t>Bili</a:t>
            </a:r>
            <a:r>
              <a:rPr lang="en-US" sz="2500" dirty="0" smtClean="0"/>
              <a:t> </a:t>
            </a:r>
            <a:r>
              <a:rPr lang="en-US" sz="2500" dirty="0" err="1" smtClean="0"/>
              <a:t>su</a:t>
            </a:r>
            <a:r>
              <a:rPr lang="en-US" sz="2500" dirty="0" smtClean="0"/>
              <a:t> to </a:t>
            </a:r>
            <a:r>
              <a:rPr lang="en-US" sz="2500" dirty="0" err="1" smtClean="0"/>
              <a:t>samo</a:t>
            </a:r>
            <a:r>
              <a:rPr lang="en-US" sz="2500" dirty="0" smtClean="0"/>
              <a:t> </a:t>
            </a:r>
            <a:r>
              <a:rPr lang="en-US" sz="2500" dirty="0" err="1" smtClean="0"/>
              <a:t>neki</a:t>
            </a:r>
            <a:r>
              <a:rPr lang="en-US" sz="2500" dirty="0" smtClean="0"/>
              <a:t> </a:t>
            </a:r>
            <a:r>
              <a:rPr lang="en-US" sz="2500" dirty="0" err="1" smtClean="0"/>
              <a:t>od</a:t>
            </a:r>
            <a:r>
              <a:rPr lang="en-US" sz="2500" dirty="0" smtClean="0"/>
              <a:t> </a:t>
            </a:r>
            <a:r>
              <a:rPr lang="en-US" sz="2500" dirty="0" err="1" smtClean="0"/>
              <a:t>komentara</a:t>
            </a:r>
            <a:r>
              <a:rPr lang="en-US" sz="2500" dirty="0" smtClean="0"/>
              <a:t> </a:t>
            </a:r>
            <a:r>
              <a:rPr lang="en-US" sz="2500" dirty="0" err="1" smtClean="0"/>
              <a:t>ucenika</a:t>
            </a:r>
            <a:r>
              <a:rPr lang="en-US" sz="2500" dirty="0" smtClean="0"/>
              <a:t> </a:t>
            </a:r>
            <a:r>
              <a:rPr lang="en-US" sz="2500" dirty="0" err="1" smtClean="0"/>
              <a:t>raspolozenih</a:t>
            </a:r>
            <a:r>
              <a:rPr lang="en-US" sz="2500" dirty="0" smtClean="0"/>
              <a:t> </a:t>
            </a:r>
            <a:r>
              <a:rPr lang="en-US" sz="2500" dirty="0" err="1" smtClean="0"/>
              <a:t>da</a:t>
            </a:r>
            <a:r>
              <a:rPr lang="en-US" sz="2500" dirty="0" smtClean="0"/>
              <a:t> se </a:t>
            </a:r>
            <a:r>
              <a:rPr lang="en-US" sz="2500" dirty="0" err="1" smtClean="0"/>
              <a:t>ovakve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</a:t>
            </a:r>
            <a:r>
              <a:rPr lang="en-US" sz="2500" dirty="0" err="1" smtClean="0"/>
              <a:t>slicne</a:t>
            </a:r>
            <a:r>
              <a:rPr lang="en-US" sz="2500" dirty="0" smtClean="0"/>
              <a:t> </a:t>
            </a:r>
            <a:r>
              <a:rPr lang="en-US" sz="2500" dirty="0" err="1" smtClean="0"/>
              <a:t>radionice</a:t>
            </a:r>
            <a:r>
              <a:rPr lang="en-US" sz="2500" dirty="0" smtClean="0"/>
              <a:t> </a:t>
            </a:r>
            <a:r>
              <a:rPr lang="en-US" sz="2500" dirty="0" err="1" smtClean="0"/>
              <a:t>ponovo</a:t>
            </a:r>
            <a:r>
              <a:rPr lang="en-US" sz="2500" dirty="0" smtClean="0"/>
              <a:t> </a:t>
            </a:r>
            <a:r>
              <a:rPr lang="en-US" sz="2500" dirty="0" err="1" smtClean="0"/>
              <a:t>organizuju</a:t>
            </a:r>
            <a:r>
              <a:rPr lang="en-US" sz="2500" dirty="0" smtClean="0"/>
              <a:t>.</a:t>
            </a:r>
          </a:p>
          <a:p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336" y="404664"/>
            <a:ext cx="7498080" cy="4979640"/>
          </a:xfrm>
        </p:spPr>
        <p:txBody>
          <a:bodyPr>
            <a:normAutofit/>
          </a:bodyPr>
          <a:lstStyle/>
          <a:p>
            <a:r>
              <a:rPr lang="en-US" sz="2500" b="1" dirty="0" err="1" smtClean="0"/>
              <a:t>Naredni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koraci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rokovi</a:t>
            </a:r>
            <a:endParaRPr lang="en-US" sz="2500" dirty="0" smtClean="0"/>
          </a:p>
          <a:p>
            <a:r>
              <a:rPr lang="en-US" sz="2500" dirty="0" smtClean="0"/>
              <a:t>23.03.2018.godine </a:t>
            </a:r>
            <a:r>
              <a:rPr lang="en-US" sz="2500" dirty="0" err="1" smtClean="0"/>
              <a:t>odrzace</a:t>
            </a:r>
            <a:r>
              <a:rPr lang="en-US" sz="2500" dirty="0" smtClean="0"/>
              <a:t> se </a:t>
            </a:r>
            <a:r>
              <a:rPr lang="en-US" sz="2500" dirty="0" err="1" smtClean="0"/>
              <a:t>druga</a:t>
            </a:r>
            <a:r>
              <a:rPr lang="en-US" sz="2500" dirty="0" smtClean="0"/>
              <a:t> </a:t>
            </a:r>
            <a:r>
              <a:rPr lang="en-US" sz="2500" dirty="0" err="1" smtClean="0"/>
              <a:t>radionica</a:t>
            </a:r>
            <a:r>
              <a:rPr lang="en-US" sz="2500" dirty="0" smtClean="0"/>
              <a:t> u </a:t>
            </a:r>
            <a:r>
              <a:rPr lang="en-US" sz="2500" dirty="0" err="1" smtClean="0"/>
              <a:t>Zemunskoj</a:t>
            </a:r>
            <a:r>
              <a:rPr lang="en-US" sz="2500" dirty="0" smtClean="0"/>
              <a:t> </a:t>
            </a:r>
            <a:r>
              <a:rPr lang="en-US" sz="2500" dirty="0" err="1" smtClean="0"/>
              <a:t>gimnaziji</a:t>
            </a:r>
            <a:r>
              <a:rPr lang="en-US" sz="2500" dirty="0" smtClean="0"/>
              <a:t> </a:t>
            </a:r>
            <a:r>
              <a:rPr lang="en-US" sz="2500" dirty="0" err="1" smtClean="0"/>
              <a:t>od</a:t>
            </a:r>
            <a:r>
              <a:rPr lang="en-US" sz="2500" dirty="0" smtClean="0"/>
              <a:t> </a:t>
            </a:r>
            <a:r>
              <a:rPr lang="en-US" sz="2500" dirty="0" err="1" smtClean="0"/>
              <a:t>strane</a:t>
            </a:r>
            <a:r>
              <a:rPr lang="en-US" sz="2500" dirty="0" smtClean="0"/>
              <a:t> </a:t>
            </a:r>
            <a:r>
              <a:rPr lang="en-US" sz="2500" dirty="0" err="1" smtClean="0"/>
              <a:t>clanova</a:t>
            </a:r>
            <a:r>
              <a:rPr lang="en-US" sz="2500" dirty="0" smtClean="0"/>
              <a:t> </a:t>
            </a:r>
            <a:r>
              <a:rPr lang="en-US" sz="2500" dirty="0" err="1" smtClean="0"/>
              <a:t>asocijacije</a:t>
            </a:r>
            <a:r>
              <a:rPr lang="en-US" sz="2500" dirty="0" smtClean="0"/>
              <a:t> ALTERO. </a:t>
            </a:r>
            <a:r>
              <a:rPr lang="en-US" sz="2500" dirty="0" err="1" smtClean="0"/>
              <a:t>Tema</a:t>
            </a:r>
            <a:r>
              <a:rPr lang="en-US" sz="2500" dirty="0" smtClean="0"/>
              <a:t> </a:t>
            </a:r>
            <a:r>
              <a:rPr lang="en-US" sz="2500" dirty="0" err="1" smtClean="0"/>
              <a:t>ce</a:t>
            </a:r>
            <a:r>
              <a:rPr lang="en-US" sz="2500" dirty="0" smtClean="0"/>
              <a:t> </a:t>
            </a:r>
            <a:r>
              <a:rPr lang="en-US" sz="2500" dirty="0" err="1" smtClean="0"/>
              <a:t>biti</a:t>
            </a:r>
            <a:r>
              <a:rPr lang="en-US" sz="2500" dirty="0" smtClean="0"/>
              <a:t> </a:t>
            </a:r>
            <a:r>
              <a:rPr lang="en-US" sz="2500" dirty="0" err="1" smtClean="0"/>
              <a:t>Nasilje</a:t>
            </a:r>
            <a:r>
              <a:rPr lang="en-US" sz="2500" dirty="0" smtClean="0"/>
              <a:t> u </a:t>
            </a:r>
            <a:r>
              <a:rPr lang="en-US" sz="2500" dirty="0" err="1" smtClean="0"/>
              <a:t>adolescentnim</a:t>
            </a:r>
            <a:r>
              <a:rPr lang="en-US" sz="2500" dirty="0" smtClean="0"/>
              <a:t> </a:t>
            </a:r>
            <a:r>
              <a:rPr lang="en-US" sz="2500" dirty="0" err="1" smtClean="0"/>
              <a:t>grupama</a:t>
            </a:r>
            <a:r>
              <a:rPr lang="en-US" sz="2500" dirty="0" smtClean="0"/>
              <a:t>. </a:t>
            </a:r>
            <a:r>
              <a:rPr lang="en-US" sz="2500" dirty="0" err="1" smtClean="0"/>
              <a:t>Ciljana</a:t>
            </a:r>
            <a:r>
              <a:rPr lang="en-US" sz="2500" dirty="0" smtClean="0"/>
              <a:t> </a:t>
            </a:r>
            <a:r>
              <a:rPr lang="en-US" sz="2500" dirty="0" err="1" smtClean="0"/>
              <a:t>grupa</a:t>
            </a:r>
            <a:r>
              <a:rPr lang="en-US" sz="2500" dirty="0" smtClean="0"/>
              <a:t>, </a:t>
            </a:r>
            <a:r>
              <a:rPr lang="en-US" sz="2500" dirty="0" err="1" smtClean="0"/>
              <a:t>ucenici</a:t>
            </a:r>
            <a:r>
              <a:rPr lang="en-US" sz="2500" dirty="0" smtClean="0"/>
              <a:t> </a:t>
            </a:r>
            <a:r>
              <a:rPr lang="en-US" sz="2500" dirty="0" err="1" smtClean="0"/>
              <a:t>drugog</a:t>
            </a:r>
            <a:r>
              <a:rPr lang="en-US" sz="2500" dirty="0" smtClean="0"/>
              <a:t> </a:t>
            </a:r>
            <a:r>
              <a:rPr lang="en-US" sz="2500" dirty="0" err="1" smtClean="0"/>
              <a:t>razreda</a:t>
            </a:r>
            <a:r>
              <a:rPr lang="en-US" sz="2500" dirty="0" smtClean="0"/>
              <a:t> u </a:t>
            </a:r>
            <a:r>
              <a:rPr lang="en-US" sz="2500" dirty="0" err="1" smtClean="0"/>
              <a:t>okviru</a:t>
            </a:r>
            <a:r>
              <a:rPr lang="en-US" sz="2500" dirty="0" smtClean="0"/>
              <a:t> </a:t>
            </a:r>
            <a:r>
              <a:rPr lang="en-US" sz="2500" dirty="0" err="1" smtClean="0"/>
              <a:t>casova</a:t>
            </a:r>
            <a:r>
              <a:rPr lang="en-US" sz="2500" dirty="0" smtClean="0"/>
              <a:t> </a:t>
            </a:r>
            <a:r>
              <a:rPr lang="en-US" sz="2500" dirty="0" err="1" smtClean="0"/>
              <a:t>psihologije</a:t>
            </a:r>
            <a:r>
              <a:rPr lang="en-US" sz="2500" dirty="0" smtClean="0"/>
              <a:t>. </a:t>
            </a:r>
          </a:p>
          <a:p>
            <a:r>
              <a:rPr lang="en-US" sz="2500" dirty="0" smtClean="0"/>
              <a:t>Plan je </a:t>
            </a:r>
            <a:r>
              <a:rPr lang="en-US" sz="2500" dirty="0" err="1" smtClean="0"/>
              <a:t>da</a:t>
            </a:r>
            <a:r>
              <a:rPr lang="en-US" sz="2500" dirty="0" smtClean="0"/>
              <a:t> se </a:t>
            </a:r>
            <a:r>
              <a:rPr lang="en-US" sz="2500" dirty="0" err="1" smtClean="0"/>
              <a:t>saradnja</a:t>
            </a:r>
            <a:r>
              <a:rPr lang="en-US" sz="2500" dirty="0" smtClean="0"/>
              <a:t> </a:t>
            </a:r>
            <a:r>
              <a:rPr lang="en-US" sz="2500" dirty="0" err="1" smtClean="0"/>
              <a:t>nastavi</a:t>
            </a:r>
            <a:r>
              <a:rPr lang="en-US" sz="2500" dirty="0" smtClean="0"/>
              <a:t>, u </a:t>
            </a:r>
            <a:r>
              <a:rPr lang="en-US" sz="2500" dirty="0" err="1" smtClean="0"/>
              <a:t>aprilu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u </a:t>
            </a:r>
            <a:r>
              <a:rPr lang="en-US" sz="2500" dirty="0" err="1" smtClean="0"/>
              <a:t>maju</a:t>
            </a:r>
            <a:r>
              <a:rPr lang="en-US" sz="2500" dirty="0" smtClean="0"/>
              <a:t> </a:t>
            </a:r>
            <a:r>
              <a:rPr lang="en-US" sz="2500" dirty="0" err="1" smtClean="0"/>
              <a:t>tekuce</a:t>
            </a:r>
            <a:r>
              <a:rPr lang="en-US" sz="2500" dirty="0" smtClean="0"/>
              <a:t> </a:t>
            </a:r>
            <a:r>
              <a:rPr lang="en-US" sz="2500" dirty="0" err="1" smtClean="0"/>
              <a:t>godine</a:t>
            </a:r>
            <a:r>
              <a:rPr lang="en-US" sz="2500" dirty="0" smtClean="0"/>
              <a:t> </a:t>
            </a:r>
            <a:r>
              <a:rPr lang="en-US" sz="2500" dirty="0" err="1" smtClean="0"/>
              <a:t>sa</a:t>
            </a:r>
            <a:r>
              <a:rPr lang="en-US" sz="2500" dirty="0" smtClean="0"/>
              <a:t> </a:t>
            </a:r>
            <a:r>
              <a:rPr lang="en-US" sz="2500" dirty="0" err="1" smtClean="0"/>
              <a:t>slicnim</a:t>
            </a:r>
            <a:r>
              <a:rPr lang="en-US" sz="2500" dirty="0" smtClean="0"/>
              <a:t> </a:t>
            </a:r>
            <a:r>
              <a:rPr lang="en-US" sz="2500" dirty="0" err="1" smtClean="0"/>
              <a:t>temama</a:t>
            </a:r>
            <a:r>
              <a:rPr lang="en-US" sz="2500" dirty="0" smtClean="0"/>
              <a:t> </a:t>
            </a:r>
            <a:r>
              <a:rPr lang="en-US" sz="2500" dirty="0" err="1" smtClean="0"/>
              <a:t>zbog</a:t>
            </a:r>
            <a:r>
              <a:rPr lang="en-US" sz="2500" dirty="0" smtClean="0"/>
              <a:t> </a:t>
            </a:r>
            <a:r>
              <a:rPr lang="en-US" sz="2500" dirty="0" err="1" smtClean="0"/>
              <a:t>velike</a:t>
            </a:r>
            <a:r>
              <a:rPr lang="en-US" sz="2500" dirty="0" smtClean="0"/>
              <a:t> </a:t>
            </a:r>
            <a:r>
              <a:rPr lang="en-US" sz="2500" dirty="0" err="1" smtClean="0"/>
              <a:t>zainteresovanosti</a:t>
            </a:r>
            <a:r>
              <a:rPr lang="en-US" sz="2500" dirty="0" smtClean="0"/>
              <a:t> </a:t>
            </a:r>
            <a:r>
              <a:rPr lang="en-US" sz="2500" dirty="0" err="1" smtClean="0"/>
              <a:t>ucenika</a:t>
            </a:r>
            <a:r>
              <a:rPr lang="en-US" sz="2500" dirty="0" smtClean="0"/>
              <a:t>, a </a:t>
            </a:r>
            <a:r>
              <a:rPr lang="en-US" sz="2500" dirty="0" err="1" smtClean="0"/>
              <a:t>na</a:t>
            </a:r>
            <a:r>
              <a:rPr lang="en-US" sz="2500" dirty="0" smtClean="0"/>
              <a:t> </a:t>
            </a:r>
            <a:r>
              <a:rPr lang="en-US" sz="2500" dirty="0" err="1" smtClean="0"/>
              <a:t>obostrano</a:t>
            </a:r>
            <a:r>
              <a:rPr lang="en-US" sz="2500" dirty="0" smtClean="0"/>
              <a:t> </a:t>
            </a:r>
            <a:r>
              <a:rPr lang="en-US" sz="2500" dirty="0" err="1" smtClean="0"/>
              <a:t>zadovoljstvo</a:t>
            </a:r>
            <a:r>
              <a:rPr lang="en-US" sz="2500" dirty="0" smtClean="0"/>
              <a:t> </a:t>
            </a:r>
            <a:r>
              <a:rPr lang="en-US" sz="2500" dirty="0" err="1" smtClean="0"/>
              <a:t>nastavnika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</a:t>
            </a:r>
            <a:r>
              <a:rPr lang="en-US" sz="2500" dirty="0" err="1" smtClean="0"/>
              <a:t>predavaca</a:t>
            </a:r>
            <a:r>
              <a:rPr lang="en-US" sz="2500" dirty="0" smtClean="0"/>
              <a:t>.</a:t>
            </a:r>
          </a:p>
          <a:p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5157192"/>
            <a:ext cx="72071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KOORDINATORI PSIHOEDUKATIVNIH RADIONICA:</a:t>
            </a:r>
          </a:p>
          <a:p>
            <a:r>
              <a:rPr lang="en-US" sz="2400" dirty="0" smtClean="0"/>
              <a:t>PROFESOR PSIHOLOGIJE MINJA IVANOVIC I</a:t>
            </a:r>
            <a:endParaRPr lang="en-US" sz="2400" dirty="0"/>
          </a:p>
          <a:p>
            <a:r>
              <a:rPr lang="en-US" sz="2400" dirty="0" smtClean="0"/>
              <a:t>PEDAGOG SKOLE BILJANA GRUJOVIC</a:t>
            </a:r>
          </a:p>
          <a:p>
            <a:r>
              <a:rPr lang="en-US" sz="2400" dirty="0" smtClean="0"/>
              <a:t>U SARADNJI SA ASOCIJACIJOM ALTERO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emunska2\Desktop\Documents\Downloads\P1010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7920"/>
            <a:ext cx="9324528" cy="70707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404664"/>
            <a:ext cx="8229600" cy="6264696"/>
          </a:xfrm>
        </p:spPr>
        <p:txBody>
          <a:bodyPr>
            <a:normAutofit fontScale="62500" lnSpcReduction="20000"/>
          </a:bodyPr>
          <a:lstStyle/>
          <a:p>
            <a:r>
              <a:rPr lang="hu-HU" b="1" dirty="0"/>
              <a:t>Tok radionice:</a:t>
            </a:r>
            <a:endParaRPr lang="en-US" dirty="0"/>
          </a:p>
          <a:p>
            <a:r>
              <a:rPr lang="en-US" dirty="0"/>
              <a:t>Na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radionice</a:t>
            </a:r>
            <a:r>
              <a:rPr lang="en-US" dirty="0"/>
              <a:t> </a:t>
            </a:r>
            <a:r>
              <a:rPr lang="en-US" dirty="0" err="1"/>
              <a:t>voditeljke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predstavile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predstavile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projekat</a:t>
            </a:r>
            <a:r>
              <a:rPr lang="en-US" dirty="0"/>
              <a:t> </a:t>
            </a:r>
            <a:r>
              <a:rPr lang="en-US" dirty="0" err="1"/>
              <a:t>ispred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se </a:t>
            </a:r>
            <a:r>
              <a:rPr lang="en-US" dirty="0" err="1"/>
              <a:t>održava</a:t>
            </a:r>
            <a:r>
              <a:rPr lang="en-US" dirty="0"/>
              <a:t> </a:t>
            </a:r>
            <a:r>
              <a:rPr lang="en-US" dirty="0" err="1"/>
              <a:t>radionica</a:t>
            </a:r>
            <a:r>
              <a:rPr lang="en-US" dirty="0"/>
              <a:t>. </a:t>
            </a:r>
          </a:p>
          <a:p>
            <a:r>
              <a:rPr lang="en-US" dirty="0" err="1"/>
              <a:t>Nakon</a:t>
            </a:r>
            <a:r>
              <a:rPr lang="en-US" dirty="0"/>
              <a:t> toga, </a:t>
            </a:r>
            <a:r>
              <a:rPr lang="en-US" dirty="0" err="1"/>
              <a:t>učesnici</a:t>
            </a:r>
            <a:r>
              <a:rPr lang="en-US" dirty="0"/>
              <a:t>/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predstavili</a:t>
            </a:r>
            <a:r>
              <a:rPr lang="en-US" dirty="0"/>
              <a:t>/e, </a:t>
            </a:r>
            <a:r>
              <a:rPr lang="en-US" dirty="0" err="1"/>
              <a:t>rekli</a:t>
            </a:r>
            <a:r>
              <a:rPr lang="en-US" dirty="0"/>
              <a:t>/e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značenje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anegdotu</a:t>
            </a:r>
            <a:r>
              <a:rPr lang="en-US" dirty="0"/>
              <a:t> o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imenu</a:t>
            </a:r>
            <a:r>
              <a:rPr lang="en-US" dirty="0"/>
              <a:t>. </a:t>
            </a:r>
          </a:p>
          <a:p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uvoda</a:t>
            </a:r>
            <a:r>
              <a:rPr lang="en-US" dirty="0"/>
              <a:t> u </a:t>
            </a:r>
            <a:r>
              <a:rPr lang="en-US" dirty="0" err="1"/>
              <a:t>radionicu</a:t>
            </a:r>
            <a:r>
              <a:rPr lang="en-US" dirty="0"/>
              <a:t>, </a:t>
            </a:r>
            <a:r>
              <a:rPr lang="en-US" dirty="0" err="1"/>
              <a:t>učesnici</a:t>
            </a:r>
            <a:r>
              <a:rPr lang="en-US" dirty="0"/>
              <a:t>/e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/e </a:t>
            </a:r>
            <a:r>
              <a:rPr lang="en-US" dirty="0" err="1"/>
              <a:t>podeljeni</a:t>
            </a:r>
            <a:r>
              <a:rPr lang="en-US" dirty="0"/>
              <a:t>/e u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pet  </a:t>
            </a:r>
            <a:r>
              <a:rPr lang="en-US" dirty="0" err="1"/>
              <a:t>učenika</a:t>
            </a:r>
            <a:r>
              <a:rPr lang="en-US" dirty="0"/>
              <a:t>/ca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dobili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naprave</a:t>
            </a:r>
            <a:r>
              <a:rPr lang="en-US" dirty="0"/>
              <a:t> </a:t>
            </a:r>
            <a:r>
              <a:rPr lang="en-US" dirty="0" err="1"/>
              <a:t>panoe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teme</a:t>
            </a:r>
            <a:r>
              <a:rPr lang="en-US" dirty="0"/>
              <a:t>: </a:t>
            </a:r>
            <a:r>
              <a:rPr lang="en-US" dirty="0" err="1"/>
              <a:t>komunikacija</a:t>
            </a:r>
            <a:r>
              <a:rPr lang="en-US" dirty="0"/>
              <a:t>,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r>
              <a:rPr lang="en-US" dirty="0"/>
              <a:t>, </a:t>
            </a:r>
            <a:r>
              <a:rPr lang="en-US" dirty="0" err="1"/>
              <a:t>konflikti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aktivno</a:t>
            </a:r>
            <a:r>
              <a:rPr lang="en-US" dirty="0"/>
              <a:t> </a:t>
            </a:r>
            <a:r>
              <a:rPr lang="en-US" dirty="0" err="1"/>
              <a:t>slušanje</a:t>
            </a:r>
            <a:r>
              <a:rPr lang="en-US" dirty="0"/>
              <a:t>. </a:t>
            </a:r>
          </a:p>
          <a:p>
            <a:r>
              <a:rPr lang="en-US" dirty="0"/>
              <a:t>Ova </a:t>
            </a:r>
            <a:r>
              <a:rPr lang="en-US" dirty="0" err="1"/>
              <a:t>vežba</a:t>
            </a:r>
            <a:r>
              <a:rPr lang="en-US" dirty="0"/>
              <a:t> je </a:t>
            </a:r>
            <a:r>
              <a:rPr lang="en-US" dirty="0" err="1"/>
              <a:t>imala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se </a:t>
            </a:r>
            <a:r>
              <a:rPr lang="en-US" dirty="0" err="1"/>
              <a:t>učenici</a:t>
            </a:r>
            <a:r>
              <a:rPr lang="en-US" dirty="0"/>
              <a:t>/e </a:t>
            </a:r>
            <a:r>
              <a:rPr lang="en-US" dirty="0" err="1"/>
              <a:t>podstaknu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razmišljanje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razmenu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o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temama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prezentuju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postojeća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zadate</a:t>
            </a:r>
            <a:r>
              <a:rPr lang="en-US" dirty="0"/>
              <a:t> </a:t>
            </a:r>
            <a:r>
              <a:rPr lang="en-US" dirty="0" err="1"/>
              <a:t>teme</a:t>
            </a:r>
            <a:r>
              <a:rPr lang="en-US" dirty="0"/>
              <a:t>. </a:t>
            </a:r>
          </a:p>
          <a:p>
            <a:r>
              <a:rPr lang="en-US" dirty="0" err="1"/>
              <a:t>Učenici</a:t>
            </a:r>
            <a:r>
              <a:rPr lang="en-US" dirty="0"/>
              <a:t>/e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pokazali</a:t>
            </a:r>
            <a:r>
              <a:rPr lang="en-US" dirty="0"/>
              <a:t>/e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spremnosti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podele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drugima</a:t>
            </a:r>
            <a:r>
              <a:rPr lang="en-US" dirty="0"/>
              <a:t>. </a:t>
            </a:r>
          </a:p>
          <a:p>
            <a:r>
              <a:rPr lang="en-US" dirty="0" err="1"/>
              <a:t>Voditeljke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vežbe</a:t>
            </a:r>
            <a:r>
              <a:rPr lang="en-US" dirty="0"/>
              <a:t> </a:t>
            </a:r>
            <a:r>
              <a:rPr lang="en-US" dirty="0" err="1"/>
              <a:t>sumirale</a:t>
            </a:r>
            <a:r>
              <a:rPr lang="en-US" dirty="0"/>
              <a:t>, </a:t>
            </a:r>
            <a:r>
              <a:rPr lang="en-US" dirty="0" err="1"/>
              <a:t>dopunile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dale </a:t>
            </a:r>
            <a:r>
              <a:rPr lang="en-US" dirty="0" err="1"/>
              <a:t>konkretne</a:t>
            </a:r>
            <a:r>
              <a:rPr lang="en-US" dirty="0"/>
              <a:t> </a:t>
            </a:r>
            <a:r>
              <a:rPr lang="en-US" dirty="0" err="1"/>
              <a:t>primere</a:t>
            </a:r>
            <a:r>
              <a:rPr lang="en-US" dirty="0"/>
              <a:t>. </a:t>
            </a:r>
          </a:p>
          <a:p>
            <a:r>
              <a:rPr lang="en-US" dirty="0" err="1"/>
              <a:t>Vežba</a:t>
            </a:r>
            <a:r>
              <a:rPr lang="en-US" dirty="0"/>
              <a:t> </a:t>
            </a:r>
            <a:r>
              <a:rPr lang="en-US" dirty="0" err="1"/>
              <a:t>aktivno</a:t>
            </a:r>
            <a:r>
              <a:rPr lang="en-US" dirty="0"/>
              <a:t> </a:t>
            </a:r>
            <a:r>
              <a:rPr lang="en-US" dirty="0" err="1"/>
              <a:t>slušanje</a:t>
            </a:r>
            <a:r>
              <a:rPr lang="en-US" dirty="0"/>
              <a:t>: </a:t>
            </a:r>
          </a:p>
          <a:p>
            <a:r>
              <a:rPr lang="en-US" dirty="0" err="1"/>
              <a:t>Učenici</a:t>
            </a:r>
            <a:r>
              <a:rPr lang="en-US" dirty="0"/>
              <a:t>/e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podeljeni</a:t>
            </a:r>
            <a:r>
              <a:rPr lang="en-US" dirty="0"/>
              <a:t> u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, A </a:t>
            </a:r>
            <a:r>
              <a:rPr lang="en-US" dirty="0" err="1"/>
              <a:t>i</a:t>
            </a:r>
            <a:r>
              <a:rPr lang="en-US" dirty="0"/>
              <a:t> B </a:t>
            </a:r>
            <a:r>
              <a:rPr lang="en-US" dirty="0" err="1"/>
              <a:t>grupu</a:t>
            </a:r>
            <a:r>
              <a:rPr lang="en-US" dirty="0"/>
              <a:t>. </a:t>
            </a:r>
          </a:p>
          <a:p>
            <a:r>
              <a:rPr lang="en-US" dirty="0" err="1"/>
              <a:t>Grupa</a:t>
            </a:r>
            <a:r>
              <a:rPr lang="en-US" dirty="0"/>
              <a:t> A je </a:t>
            </a:r>
            <a:r>
              <a:rPr lang="en-US" dirty="0" err="1"/>
              <a:t>dobila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ispriča</a:t>
            </a:r>
            <a:r>
              <a:rPr lang="en-US" dirty="0"/>
              <a:t> </a:t>
            </a:r>
            <a:r>
              <a:rPr lang="en-US" dirty="0" err="1"/>
              <a:t>svom</a:t>
            </a:r>
            <a:r>
              <a:rPr lang="en-US" dirty="0"/>
              <a:t>/</a:t>
            </a:r>
            <a:r>
              <a:rPr lang="en-US" dirty="0" err="1"/>
              <a:t>joj</a:t>
            </a:r>
            <a:r>
              <a:rPr lang="en-US" dirty="0"/>
              <a:t> </a:t>
            </a:r>
            <a:r>
              <a:rPr lang="en-US" dirty="0" err="1"/>
              <a:t>sagovorniku</a:t>
            </a:r>
            <a:r>
              <a:rPr lang="en-US" dirty="0"/>
              <a:t>/</a:t>
            </a:r>
            <a:r>
              <a:rPr lang="en-US" dirty="0" err="1"/>
              <a:t>ci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zanimljiv</a:t>
            </a:r>
            <a:r>
              <a:rPr lang="en-US" dirty="0"/>
              <a:t> </a:t>
            </a:r>
            <a:r>
              <a:rPr lang="en-US" dirty="0" err="1"/>
              <a:t>događaj</a:t>
            </a:r>
            <a:r>
              <a:rPr lang="en-US" dirty="0"/>
              <a:t>. </a:t>
            </a:r>
            <a:r>
              <a:rPr lang="en-US" dirty="0" err="1"/>
              <a:t>Grupa</a:t>
            </a:r>
            <a:r>
              <a:rPr lang="en-US" dirty="0"/>
              <a:t> B je </a:t>
            </a:r>
            <a:r>
              <a:rPr lang="en-US" dirty="0" err="1"/>
              <a:t>izašla</a:t>
            </a:r>
            <a:r>
              <a:rPr lang="en-US" dirty="0"/>
              <a:t> </a:t>
            </a:r>
            <a:r>
              <a:rPr lang="en-US" dirty="0" err="1"/>
              <a:t>ispred</a:t>
            </a:r>
            <a:r>
              <a:rPr lang="en-US" dirty="0"/>
              <a:t> </a:t>
            </a:r>
            <a:r>
              <a:rPr lang="en-US" dirty="0" err="1"/>
              <a:t>učionice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voditeljkom</a:t>
            </a:r>
            <a:r>
              <a:rPr lang="en-US" dirty="0"/>
              <a:t>.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je </a:t>
            </a:r>
            <a:r>
              <a:rPr lang="en-US" dirty="0" err="1"/>
              <a:t>dobio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sluša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mu/</a:t>
            </a:r>
            <a:r>
              <a:rPr lang="en-US" dirty="0" err="1"/>
              <a:t>joj</a:t>
            </a:r>
            <a:r>
              <a:rPr lang="en-US" dirty="0"/>
              <a:t> </a:t>
            </a:r>
            <a:r>
              <a:rPr lang="en-US" dirty="0" err="1"/>
              <a:t>sagovornik</a:t>
            </a:r>
            <a:r>
              <a:rPr lang="en-US" dirty="0"/>
              <a:t>/ca </a:t>
            </a:r>
            <a:r>
              <a:rPr lang="en-US" dirty="0" err="1"/>
              <a:t>priča</a:t>
            </a:r>
            <a:r>
              <a:rPr lang="en-US" dirty="0"/>
              <a:t> </a:t>
            </a:r>
            <a:r>
              <a:rPr lang="en-US" dirty="0" err="1"/>
              <a:t>koristeći</a:t>
            </a:r>
            <a:r>
              <a:rPr lang="en-US" dirty="0"/>
              <a:t> </a:t>
            </a:r>
            <a:r>
              <a:rPr lang="en-US" dirty="0" err="1"/>
              <a:t>tehnike</a:t>
            </a:r>
            <a:r>
              <a:rPr lang="en-US" dirty="0"/>
              <a:t> </a:t>
            </a:r>
            <a:r>
              <a:rPr lang="en-US" dirty="0" err="1"/>
              <a:t>aktivnog</a:t>
            </a:r>
            <a:r>
              <a:rPr lang="en-US" dirty="0"/>
              <a:t> </a:t>
            </a:r>
            <a:r>
              <a:rPr lang="en-US" dirty="0" err="1"/>
              <a:t>slušanja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dobio</a:t>
            </a:r>
            <a:r>
              <a:rPr lang="en-US" dirty="0"/>
              <a:t> </a:t>
            </a:r>
            <a:r>
              <a:rPr lang="en-US" dirty="0" err="1"/>
              <a:t>instrukciju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ometa</a:t>
            </a:r>
            <a:r>
              <a:rPr lang="en-US" dirty="0"/>
              <a:t> </a:t>
            </a:r>
            <a:r>
              <a:rPr lang="en-US" dirty="0" err="1"/>
              <a:t>sagovornika</a:t>
            </a:r>
            <a:r>
              <a:rPr lang="en-US" dirty="0"/>
              <a:t>/cu (</a:t>
            </a:r>
            <a:r>
              <a:rPr lang="en-US" dirty="0" err="1"/>
              <a:t>gledanje</a:t>
            </a:r>
            <a:r>
              <a:rPr lang="en-US" dirty="0"/>
              <a:t> u </a:t>
            </a:r>
            <a:r>
              <a:rPr lang="en-US" dirty="0" err="1"/>
              <a:t>telefon</a:t>
            </a:r>
            <a:r>
              <a:rPr lang="en-US" dirty="0"/>
              <a:t>, </a:t>
            </a:r>
            <a:r>
              <a:rPr lang="en-US" dirty="0" err="1"/>
              <a:t>skretanje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teme</a:t>
            </a:r>
            <a:r>
              <a:rPr lang="en-US" dirty="0"/>
              <a:t>, </a:t>
            </a:r>
            <a:r>
              <a:rPr lang="en-US" dirty="0" err="1"/>
              <a:t>gledanje</a:t>
            </a:r>
            <a:r>
              <a:rPr lang="en-US" dirty="0"/>
              <a:t> u </a:t>
            </a:r>
            <a:r>
              <a:rPr lang="en-US" dirty="0" err="1"/>
              <a:t>stranu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).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Zemunska2\Desktop\Documents\Downloads\zemunska2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5" y="-44484"/>
            <a:ext cx="9793090" cy="6946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96" y="404664"/>
            <a:ext cx="8229600" cy="6696744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vežbe</a:t>
            </a:r>
            <a:r>
              <a:rPr lang="en-US" dirty="0"/>
              <a:t> je bio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učenici</a:t>
            </a:r>
            <a:r>
              <a:rPr lang="en-US" dirty="0"/>
              <a:t>/e </a:t>
            </a:r>
            <a:r>
              <a:rPr lang="en-US" dirty="0" err="1"/>
              <a:t>osveste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ometaju</a:t>
            </a:r>
            <a:r>
              <a:rPr lang="en-US" dirty="0"/>
              <a:t> </a:t>
            </a:r>
            <a:r>
              <a:rPr lang="en-US" dirty="0" err="1"/>
              <a:t>komunikaciju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povrediti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ne </a:t>
            </a:r>
            <a:r>
              <a:rPr lang="en-US" dirty="0" err="1"/>
              <a:t>slušamo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komunicirati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čuti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govori</a:t>
            </a:r>
            <a:r>
              <a:rPr lang="en-US" dirty="0"/>
              <a:t>. </a:t>
            </a:r>
          </a:p>
          <a:p>
            <a:r>
              <a:rPr lang="en-US" dirty="0"/>
              <a:t>Ova </a:t>
            </a:r>
            <a:r>
              <a:rPr lang="en-US" dirty="0" err="1"/>
              <a:t>vežba</a:t>
            </a:r>
            <a:r>
              <a:rPr lang="en-US" dirty="0"/>
              <a:t> je </a:t>
            </a:r>
            <a:r>
              <a:rPr lang="en-US" dirty="0" err="1"/>
              <a:t>ujedno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uvod</a:t>
            </a:r>
            <a:r>
              <a:rPr lang="en-US" dirty="0"/>
              <a:t> u </a:t>
            </a:r>
            <a:r>
              <a:rPr lang="en-US" dirty="0" err="1"/>
              <a:t>priču</a:t>
            </a:r>
            <a:r>
              <a:rPr lang="en-US" dirty="0"/>
              <a:t> o </a:t>
            </a:r>
            <a:r>
              <a:rPr lang="en-US" dirty="0" err="1"/>
              <a:t>konfliktima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asrertivnoj</a:t>
            </a:r>
            <a:r>
              <a:rPr lang="en-US" dirty="0"/>
              <a:t> </a:t>
            </a:r>
            <a:r>
              <a:rPr lang="en-US" dirty="0" err="1"/>
              <a:t>komunikaciji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nenasilan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rešavamo</a:t>
            </a:r>
            <a:r>
              <a:rPr lang="en-US" dirty="0"/>
              <a:t> </a:t>
            </a:r>
            <a:r>
              <a:rPr lang="en-US" dirty="0" err="1"/>
              <a:t>nastale</a:t>
            </a:r>
            <a:r>
              <a:rPr lang="en-US" dirty="0"/>
              <a:t> </a:t>
            </a:r>
            <a:r>
              <a:rPr lang="en-US" dirty="0" err="1"/>
              <a:t>konflikte</a:t>
            </a:r>
            <a:r>
              <a:rPr lang="en-US" dirty="0"/>
              <a:t>. </a:t>
            </a:r>
          </a:p>
          <a:p>
            <a:r>
              <a:rPr lang="en-US" dirty="0"/>
              <a:t>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je </a:t>
            </a:r>
            <a:r>
              <a:rPr lang="en-US" dirty="0" err="1"/>
              <a:t>iskustvo</a:t>
            </a:r>
            <a:r>
              <a:rPr lang="en-US" dirty="0"/>
              <a:t> </a:t>
            </a:r>
            <a:r>
              <a:rPr lang="en-US" dirty="0" err="1"/>
              <a:t>pokazalo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mladi</a:t>
            </a:r>
            <a:r>
              <a:rPr lang="en-US" dirty="0"/>
              <a:t> </a:t>
            </a:r>
            <a:r>
              <a:rPr lang="en-US" dirty="0" err="1"/>
              <a:t>najbolje</a:t>
            </a:r>
            <a:r>
              <a:rPr lang="en-US" dirty="0"/>
              <a:t> </a:t>
            </a:r>
            <a:r>
              <a:rPr lang="en-US" dirty="0" err="1"/>
              <a:t>uče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vežbu</a:t>
            </a:r>
            <a:r>
              <a:rPr lang="en-US" dirty="0"/>
              <a:t> o </a:t>
            </a:r>
            <a:r>
              <a:rPr lang="en-US" dirty="0" err="1"/>
              <a:t>konfliktima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nenasilnom</a:t>
            </a:r>
            <a:r>
              <a:rPr lang="en-US" dirty="0"/>
              <a:t> </a:t>
            </a:r>
            <a:r>
              <a:rPr lang="en-US" dirty="0" err="1"/>
              <a:t>razrešavanju</a:t>
            </a:r>
            <a:r>
              <a:rPr lang="en-US" dirty="0"/>
              <a:t> </a:t>
            </a:r>
            <a:r>
              <a:rPr lang="en-US" dirty="0" err="1"/>
              <a:t>konflikata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podeljeni</a:t>
            </a:r>
            <a:r>
              <a:rPr lang="en-US" dirty="0"/>
              <a:t> u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se </a:t>
            </a:r>
            <a:r>
              <a:rPr lang="en-US" dirty="0" err="1"/>
              <a:t>prisete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konflikta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prisustvovali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predstave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sceni</a:t>
            </a:r>
            <a:r>
              <a:rPr lang="en-US" dirty="0"/>
              <a:t> (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odglume</a:t>
            </a:r>
            <a:r>
              <a:rPr lang="en-US" dirty="0"/>
              <a:t>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asertivnih</a:t>
            </a:r>
            <a:r>
              <a:rPr lang="en-US" dirty="0"/>
              <a:t> </a:t>
            </a:r>
            <a:r>
              <a:rPr lang="en-US" dirty="0" err="1"/>
              <a:t>poruka</a:t>
            </a:r>
            <a:r>
              <a:rPr lang="en-US" dirty="0"/>
              <a:t> </a:t>
            </a:r>
            <a:r>
              <a:rPr lang="en-US" dirty="0" err="1"/>
              <a:t>pokušaju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reše</a:t>
            </a:r>
            <a:r>
              <a:rPr lang="en-US" dirty="0"/>
              <a:t> </a:t>
            </a:r>
            <a:r>
              <a:rPr lang="en-US" dirty="0" err="1"/>
              <a:t>nastali</a:t>
            </a:r>
            <a:r>
              <a:rPr lang="en-US" dirty="0"/>
              <a:t> </a:t>
            </a:r>
            <a:r>
              <a:rPr lang="en-US" dirty="0" err="1"/>
              <a:t>konflikt</a:t>
            </a:r>
            <a:r>
              <a:rPr lang="en-US" dirty="0"/>
              <a:t>.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je </a:t>
            </a:r>
            <a:r>
              <a:rPr lang="en-US" dirty="0" err="1"/>
              <a:t>imala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prikaže</a:t>
            </a:r>
            <a:r>
              <a:rPr lang="en-US" dirty="0"/>
              <a:t> </a:t>
            </a:r>
            <a:r>
              <a:rPr lang="en-US" dirty="0" err="1"/>
              <a:t>konflikt</a:t>
            </a:r>
            <a:r>
              <a:rPr lang="en-US" dirty="0"/>
              <a:t> u </a:t>
            </a:r>
            <a:r>
              <a:rPr lang="en-US" dirty="0" err="1"/>
              <a:t>porodici</a:t>
            </a:r>
            <a:r>
              <a:rPr lang="en-US" dirty="0"/>
              <a:t>,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prikaže</a:t>
            </a:r>
            <a:r>
              <a:rPr lang="en-US" dirty="0"/>
              <a:t> </a:t>
            </a:r>
            <a:r>
              <a:rPr lang="en-US" dirty="0" err="1"/>
              <a:t>konflikt</a:t>
            </a:r>
            <a:r>
              <a:rPr lang="en-US" dirty="0"/>
              <a:t> u </a:t>
            </a:r>
            <a:r>
              <a:rPr lang="en-US" dirty="0" err="1"/>
              <a:t>partnerskoj</a:t>
            </a:r>
            <a:r>
              <a:rPr lang="en-US" dirty="0"/>
              <a:t>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adolescenata</a:t>
            </a:r>
            <a:r>
              <a:rPr lang="en-US" dirty="0"/>
              <a:t>, </a:t>
            </a:r>
            <a:r>
              <a:rPr lang="en-US" dirty="0" err="1"/>
              <a:t>treća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prikaže</a:t>
            </a:r>
            <a:r>
              <a:rPr lang="en-US" dirty="0"/>
              <a:t> </a:t>
            </a:r>
            <a:r>
              <a:rPr lang="en-US" dirty="0" err="1"/>
              <a:t>konflikt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vršnjaka</a:t>
            </a:r>
            <a:r>
              <a:rPr lang="en-US" dirty="0"/>
              <a:t>/</a:t>
            </a:r>
            <a:r>
              <a:rPr lang="en-US" dirty="0" err="1"/>
              <a:t>inja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četvrta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prikaže</a:t>
            </a:r>
            <a:r>
              <a:rPr lang="en-US" dirty="0"/>
              <a:t> </a:t>
            </a:r>
            <a:r>
              <a:rPr lang="en-US" dirty="0" err="1"/>
              <a:t>konflikt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gradskog</a:t>
            </a:r>
            <a:r>
              <a:rPr lang="en-US" dirty="0"/>
              <a:t> </a:t>
            </a:r>
            <a:r>
              <a:rPr lang="en-US" dirty="0" err="1"/>
              <a:t>prevoza</a:t>
            </a:r>
            <a:r>
              <a:rPr lang="en-US" dirty="0"/>
              <a:t>. </a:t>
            </a:r>
          </a:p>
          <a:p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je </a:t>
            </a:r>
            <a:r>
              <a:rPr lang="en-US" dirty="0" err="1"/>
              <a:t>prikazala</a:t>
            </a:r>
            <a:r>
              <a:rPr lang="en-US" dirty="0"/>
              <a:t> </a:t>
            </a:r>
            <a:r>
              <a:rPr lang="en-US" dirty="0" err="1"/>
              <a:t>konflikt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mame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ćerke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u </a:t>
            </a:r>
            <a:r>
              <a:rPr lang="en-US" dirty="0" err="1"/>
              <a:t>srednju</a:t>
            </a:r>
            <a:r>
              <a:rPr lang="en-US" dirty="0"/>
              <a:t> </a:t>
            </a:r>
            <a:r>
              <a:rPr lang="en-US" dirty="0" err="1"/>
              <a:t>školu</a:t>
            </a:r>
            <a:r>
              <a:rPr lang="en-US" dirty="0"/>
              <a:t>. </a:t>
            </a:r>
            <a:r>
              <a:rPr lang="en-US" dirty="0" err="1"/>
              <a:t>Naime</a:t>
            </a:r>
            <a:r>
              <a:rPr lang="en-US" dirty="0"/>
              <a:t>, </a:t>
            </a:r>
            <a:r>
              <a:rPr lang="en-US" dirty="0" err="1"/>
              <a:t>ćerka</a:t>
            </a:r>
            <a:r>
              <a:rPr lang="en-US" dirty="0"/>
              <a:t> je </a:t>
            </a:r>
            <a:r>
              <a:rPr lang="en-US" dirty="0" err="1"/>
              <a:t>izrazila</a:t>
            </a:r>
            <a:r>
              <a:rPr lang="en-US" dirty="0"/>
              <a:t> </a:t>
            </a:r>
            <a:r>
              <a:rPr lang="en-US" dirty="0" err="1"/>
              <a:t>želju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upiše</a:t>
            </a:r>
            <a:r>
              <a:rPr lang="en-US" dirty="0"/>
              <a:t> </a:t>
            </a:r>
            <a:r>
              <a:rPr lang="en-US" dirty="0" err="1"/>
              <a:t>medicinsku</a:t>
            </a:r>
            <a:r>
              <a:rPr lang="en-US" dirty="0"/>
              <a:t> </a:t>
            </a:r>
            <a:r>
              <a:rPr lang="en-US" dirty="0" err="1"/>
              <a:t>školu</a:t>
            </a:r>
            <a:r>
              <a:rPr lang="en-US" dirty="0"/>
              <a:t>, a mama je </a:t>
            </a:r>
            <a:r>
              <a:rPr lang="en-US" dirty="0" err="1"/>
              <a:t>insistirala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upiše</a:t>
            </a:r>
            <a:r>
              <a:rPr lang="en-US" dirty="0"/>
              <a:t> </a:t>
            </a:r>
            <a:r>
              <a:rPr lang="en-US" dirty="0" err="1"/>
              <a:t>gimnaziju</a:t>
            </a:r>
            <a:r>
              <a:rPr lang="en-US" dirty="0"/>
              <a:t>. </a:t>
            </a:r>
            <a:r>
              <a:rPr lang="en-US" dirty="0" err="1"/>
              <a:t>Ovo</a:t>
            </a:r>
            <a:r>
              <a:rPr lang="en-US" dirty="0"/>
              <a:t> je </a:t>
            </a:r>
            <a:r>
              <a:rPr lang="en-US" dirty="0" err="1"/>
              <a:t>dovelo</a:t>
            </a:r>
            <a:r>
              <a:rPr lang="en-US" dirty="0"/>
              <a:t> do </a:t>
            </a:r>
            <a:r>
              <a:rPr lang="en-US" dirty="0" err="1"/>
              <a:t>svađe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prekida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r>
              <a:rPr lang="en-US" dirty="0"/>
              <a:t>.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asretivnih</a:t>
            </a:r>
            <a:r>
              <a:rPr lang="en-US" dirty="0"/>
              <a:t> </a:t>
            </a:r>
            <a:r>
              <a:rPr lang="en-US" dirty="0" err="1"/>
              <a:t>poruka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je </a:t>
            </a:r>
            <a:r>
              <a:rPr lang="en-US" dirty="0" err="1"/>
              <a:t>ćerka</a:t>
            </a:r>
            <a:r>
              <a:rPr lang="en-US" dirty="0"/>
              <a:t> </a:t>
            </a:r>
            <a:r>
              <a:rPr lang="en-US" dirty="0" err="1"/>
              <a:t>rekla</a:t>
            </a:r>
            <a:r>
              <a:rPr lang="en-US" dirty="0"/>
              <a:t> </a:t>
            </a:r>
            <a:r>
              <a:rPr lang="en-US" dirty="0" err="1"/>
              <a:t>mami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oseća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joj</a:t>
            </a:r>
            <a:r>
              <a:rPr lang="en-US" dirty="0"/>
              <a:t> mama </a:t>
            </a:r>
            <a:r>
              <a:rPr lang="en-US" dirty="0" err="1"/>
              <a:t>nameće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dozvoljava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odluči</a:t>
            </a:r>
            <a:r>
              <a:rPr lang="en-US" dirty="0"/>
              <a:t> o </a:t>
            </a:r>
            <a:r>
              <a:rPr lang="en-US" dirty="0" err="1"/>
              <a:t>odabiru</a:t>
            </a:r>
            <a:r>
              <a:rPr lang="en-US" dirty="0"/>
              <a:t> </a:t>
            </a:r>
            <a:r>
              <a:rPr lang="en-US" dirty="0" err="1"/>
              <a:t>škole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podelila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volela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se mama </a:t>
            </a:r>
            <a:r>
              <a:rPr lang="en-US" dirty="0" err="1"/>
              <a:t>ponaša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njoj</a:t>
            </a:r>
            <a:r>
              <a:rPr lang="en-US" dirty="0"/>
              <a:t> je </a:t>
            </a:r>
            <a:r>
              <a:rPr lang="en-US" dirty="0" err="1"/>
              <a:t>dovelo</a:t>
            </a:r>
            <a:r>
              <a:rPr lang="en-US" dirty="0"/>
              <a:t> do </a:t>
            </a:r>
            <a:r>
              <a:rPr lang="en-US" dirty="0" err="1"/>
              <a:t>razrešenja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konflikta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8640"/>
            <a:ext cx="8229600" cy="6408712"/>
          </a:xfrm>
        </p:spPr>
        <p:txBody>
          <a:bodyPr>
            <a:noAutofit/>
          </a:bodyPr>
          <a:lstStyle/>
          <a:p>
            <a:r>
              <a:rPr lang="en-US" sz="2000" dirty="0" err="1"/>
              <a:t>Druga</a:t>
            </a:r>
            <a:r>
              <a:rPr lang="en-US" sz="2000" dirty="0"/>
              <a:t> </a:t>
            </a:r>
            <a:r>
              <a:rPr lang="en-US" sz="2000" dirty="0" err="1"/>
              <a:t>grupa</a:t>
            </a:r>
            <a:r>
              <a:rPr lang="en-US" sz="2000" dirty="0"/>
              <a:t> je </a:t>
            </a:r>
            <a:r>
              <a:rPr lang="en-US" sz="2000" dirty="0" err="1"/>
              <a:t>predstavila</a:t>
            </a:r>
            <a:r>
              <a:rPr lang="en-US" sz="2000" dirty="0"/>
              <a:t> </a:t>
            </a:r>
            <a:r>
              <a:rPr lang="en-US" sz="2000" dirty="0" err="1"/>
              <a:t>konflikt</a:t>
            </a:r>
            <a:r>
              <a:rPr lang="en-US" sz="2000" dirty="0"/>
              <a:t> u </a:t>
            </a:r>
            <a:r>
              <a:rPr lang="en-US" sz="2000" dirty="0" err="1"/>
              <a:t>partnerskom</a:t>
            </a:r>
            <a:r>
              <a:rPr lang="en-US" sz="2000" dirty="0"/>
              <a:t> </a:t>
            </a:r>
            <a:r>
              <a:rPr lang="en-US" sz="2000" dirty="0" err="1"/>
              <a:t>odnosu</a:t>
            </a:r>
            <a:r>
              <a:rPr lang="en-US" sz="2000" dirty="0"/>
              <a:t>, </a:t>
            </a:r>
            <a:r>
              <a:rPr lang="en-US" sz="2000" dirty="0" err="1"/>
              <a:t>gde</a:t>
            </a:r>
            <a:r>
              <a:rPr lang="en-US" sz="2000" dirty="0"/>
              <a:t> je </a:t>
            </a:r>
            <a:r>
              <a:rPr lang="en-US" sz="2000" dirty="0" err="1"/>
              <a:t>devojka</a:t>
            </a:r>
            <a:r>
              <a:rPr lang="en-US" sz="2000" dirty="0"/>
              <a:t> </a:t>
            </a:r>
            <a:r>
              <a:rPr lang="en-US" sz="2000" dirty="0" err="1"/>
              <a:t>zvala</a:t>
            </a:r>
            <a:r>
              <a:rPr lang="en-US" sz="2000" dirty="0"/>
              <a:t> </a:t>
            </a:r>
            <a:r>
              <a:rPr lang="en-US" sz="2000" dirty="0" err="1"/>
              <a:t>dečka</a:t>
            </a:r>
            <a:r>
              <a:rPr lang="en-US" sz="2000" dirty="0"/>
              <a:t>, a on </a:t>
            </a:r>
            <a:r>
              <a:rPr lang="en-US" sz="2000" dirty="0" err="1"/>
              <a:t>joj</a:t>
            </a:r>
            <a:r>
              <a:rPr lang="en-US" sz="2000" dirty="0"/>
              <a:t> </a:t>
            </a:r>
            <a:r>
              <a:rPr lang="en-US" sz="2000" dirty="0" err="1"/>
              <a:t>nije</a:t>
            </a:r>
            <a:r>
              <a:rPr lang="en-US" sz="2000" dirty="0"/>
              <a:t> </a:t>
            </a:r>
            <a:r>
              <a:rPr lang="en-US" sz="2000" dirty="0" err="1"/>
              <a:t>odgovarao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pozive</a:t>
            </a:r>
            <a:r>
              <a:rPr lang="en-US" sz="2000" dirty="0"/>
              <a:t>, </a:t>
            </a:r>
            <a:r>
              <a:rPr lang="en-US" sz="2000" dirty="0" err="1"/>
              <a:t>samo</a:t>
            </a:r>
            <a:r>
              <a:rPr lang="en-US" sz="2000" dirty="0"/>
              <a:t> je </a:t>
            </a:r>
            <a:r>
              <a:rPr lang="en-US" sz="2000" dirty="0" err="1"/>
              <a:t>prekinuo</a:t>
            </a:r>
            <a:r>
              <a:rPr lang="en-US" sz="2000" dirty="0"/>
              <a:t> </a:t>
            </a:r>
            <a:r>
              <a:rPr lang="en-US" sz="2000" dirty="0" err="1"/>
              <a:t>komunikaciju</a:t>
            </a:r>
            <a:r>
              <a:rPr lang="en-US" sz="2000" dirty="0"/>
              <a:t>. </a:t>
            </a:r>
            <a:r>
              <a:rPr lang="en-US" sz="2000" dirty="0" err="1"/>
              <a:t>Nakon</a:t>
            </a:r>
            <a:r>
              <a:rPr lang="en-US" sz="2000" dirty="0"/>
              <a:t> </a:t>
            </a:r>
            <a:r>
              <a:rPr lang="en-US" sz="2000" dirty="0" err="1"/>
              <a:t>diskusije</a:t>
            </a:r>
            <a:r>
              <a:rPr lang="en-US" sz="2000" dirty="0"/>
              <a:t> o tome </a:t>
            </a:r>
            <a:r>
              <a:rPr lang="en-US" sz="2000" dirty="0" err="1"/>
              <a:t>šta</a:t>
            </a:r>
            <a:r>
              <a:rPr lang="en-US" sz="2000" dirty="0"/>
              <a:t> je </a:t>
            </a:r>
            <a:r>
              <a:rPr lang="en-US" sz="2000" dirty="0" err="1"/>
              <a:t>zapravo</a:t>
            </a:r>
            <a:r>
              <a:rPr lang="en-US" sz="2000" dirty="0"/>
              <a:t> problem, </a:t>
            </a:r>
            <a:r>
              <a:rPr lang="en-US" sz="2000" dirty="0" err="1"/>
              <a:t>šta</a:t>
            </a:r>
            <a:r>
              <a:rPr lang="en-US" sz="2000" dirty="0"/>
              <a:t> </a:t>
            </a:r>
            <a:r>
              <a:rPr lang="en-US" sz="2000" dirty="0" err="1"/>
              <a:t>kome</a:t>
            </a:r>
            <a:r>
              <a:rPr lang="en-US" sz="2000" dirty="0"/>
              <a:t> ne </a:t>
            </a:r>
            <a:r>
              <a:rPr lang="en-US" sz="2000" dirty="0" err="1"/>
              <a:t>odgovara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šta</a:t>
            </a:r>
            <a:r>
              <a:rPr lang="en-US" sz="2000" dirty="0"/>
              <a:t> </a:t>
            </a:r>
            <a:r>
              <a:rPr lang="en-US" sz="2000" dirty="0" err="1"/>
              <a:t>ko</a:t>
            </a:r>
            <a:r>
              <a:rPr lang="en-US" sz="2000" dirty="0"/>
              <a:t> </a:t>
            </a:r>
            <a:r>
              <a:rPr lang="en-US" sz="2000" dirty="0" err="1"/>
              <a:t>očekuje</a:t>
            </a:r>
            <a:r>
              <a:rPr lang="en-US" sz="2000" dirty="0"/>
              <a:t> </a:t>
            </a:r>
            <a:r>
              <a:rPr lang="en-US" sz="2000" dirty="0" err="1"/>
              <a:t>od</a:t>
            </a:r>
            <a:r>
              <a:rPr lang="en-US" sz="2000" dirty="0"/>
              <a:t> </a:t>
            </a:r>
            <a:r>
              <a:rPr lang="en-US" sz="2000" dirty="0" err="1"/>
              <a:t>onog</a:t>
            </a:r>
            <a:r>
              <a:rPr lang="en-US" sz="2000" dirty="0"/>
              <a:t> </a:t>
            </a:r>
            <a:r>
              <a:rPr lang="en-US" sz="2000" dirty="0" err="1"/>
              <a:t>drugog</a:t>
            </a:r>
            <a:r>
              <a:rPr lang="en-US" sz="2000" dirty="0"/>
              <a:t>, </a:t>
            </a:r>
            <a:r>
              <a:rPr lang="en-US" sz="2000" dirty="0" err="1"/>
              <a:t>uspeli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iskomuniciraju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prevaziđu</a:t>
            </a:r>
            <a:r>
              <a:rPr lang="en-US" sz="2000" dirty="0"/>
              <a:t> </a:t>
            </a:r>
            <a:r>
              <a:rPr lang="en-US" sz="2000" dirty="0" err="1"/>
              <a:t>konflikt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Treća</a:t>
            </a:r>
            <a:r>
              <a:rPr lang="en-US" sz="2000" dirty="0"/>
              <a:t> </a:t>
            </a:r>
            <a:r>
              <a:rPr lang="en-US" sz="2000" dirty="0" err="1"/>
              <a:t>grupa</a:t>
            </a:r>
            <a:r>
              <a:rPr lang="en-US" sz="2000" dirty="0"/>
              <a:t> je </a:t>
            </a:r>
            <a:r>
              <a:rPr lang="en-US" sz="2000" dirty="0" err="1"/>
              <a:t>predstavila</a:t>
            </a:r>
            <a:r>
              <a:rPr lang="en-US" sz="2000" dirty="0"/>
              <a:t> </a:t>
            </a:r>
            <a:r>
              <a:rPr lang="en-US" sz="2000" dirty="0" err="1"/>
              <a:t>zapostavljanje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zanemarivanje</a:t>
            </a:r>
            <a:r>
              <a:rPr lang="en-US" sz="2000" dirty="0"/>
              <a:t> </a:t>
            </a:r>
            <a:r>
              <a:rPr lang="en-US" sz="2000" dirty="0" err="1"/>
              <a:t>drugarice</a:t>
            </a:r>
            <a:r>
              <a:rPr lang="en-US" sz="2000" dirty="0"/>
              <a:t>. </a:t>
            </a:r>
            <a:r>
              <a:rPr lang="en-US" sz="2000" dirty="0" err="1"/>
              <a:t>Uz</a:t>
            </a:r>
            <a:r>
              <a:rPr lang="en-US" sz="2000" dirty="0"/>
              <a:t> </a:t>
            </a:r>
            <a:r>
              <a:rPr lang="en-US" sz="2000" dirty="0" err="1"/>
              <a:t>pomoć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podršku</a:t>
            </a:r>
            <a:r>
              <a:rPr lang="en-US" sz="2000" dirty="0"/>
              <a:t> </a:t>
            </a:r>
            <a:r>
              <a:rPr lang="en-US" sz="2000" dirty="0" err="1"/>
              <a:t>druge</a:t>
            </a:r>
            <a:r>
              <a:rPr lang="en-US" sz="2000" dirty="0"/>
              <a:t> </a:t>
            </a:r>
            <a:r>
              <a:rPr lang="en-US" sz="2000" dirty="0" err="1"/>
              <a:t>drugarice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asertivnih</a:t>
            </a:r>
            <a:r>
              <a:rPr lang="en-US" sz="2000" dirty="0"/>
              <a:t> </a:t>
            </a:r>
            <a:r>
              <a:rPr lang="en-US" sz="2000" dirty="0" err="1"/>
              <a:t>poruka</a:t>
            </a:r>
            <a:r>
              <a:rPr lang="en-US" sz="2000" dirty="0"/>
              <a:t>, </a:t>
            </a:r>
            <a:r>
              <a:rPr lang="en-US" sz="2000" dirty="0" err="1"/>
              <a:t>devojka</a:t>
            </a:r>
            <a:r>
              <a:rPr lang="en-US" sz="2000" dirty="0"/>
              <a:t> </a:t>
            </a:r>
            <a:r>
              <a:rPr lang="en-US" sz="2000" dirty="0" err="1"/>
              <a:t>koja</a:t>
            </a:r>
            <a:r>
              <a:rPr lang="en-US" sz="2000" dirty="0"/>
              <a:t> se </a:t>
            </a:r>
            <a:r>
              <a:rPr lang="en-US" sz="2000" dirty="0" err="1"/>
              <a:t>osećala</a:t>
            </a:r>
            <a:r>
              <a:rPr lang="en-US" sz="2000" dirty="0"/>
              <a:t> </a:t>
            </a:r>
            <a:r>
              <a:rPr lang="en-US" sz="2000" dirty="0" err="1"/>
              <a:t>zapostavljeno</a:t>
            </a:r>
            <a:r>
              <a:rPr lang="en-US" sz="2000" dirty="0"/>
              <a:t> je </a:t>
            </a:r>
            <a:r>
              <a:rPr lang="en-US" sz="2000" dirty="0" err="1"/>
              <a:t>iskomunicirala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svojom</a:t>
            </a:r>
            <a:r>
              <a:rPr lang="en-US" sz="2000" dirty="0"/>
              <a:t> </a:t>
            </a:r>
            <a:r>
              <a:rPr lang="en-US" sz="2000" dirty="0" err="1"/>
              <a:t>drugaricom</a:t>
            </a:r>
            <a:r>
              <a:rPr lang="en-US" sz="2000" dirty="0"/>
              <a:t> </a:t>
            </a:r>
            <a:r>
              <a:rPr lang="en-US" sz="2000" dirty="0" err="1"/>
              <a:t>kako</a:t>
            </a:r>
            <a:r>
              <a:rPr lang="en-US" sz="2000" dirty="0"/>
              <a:t> se </a:t>
            </a:r>
            <a:r>
              <a:rPr lang="en-US" sz="2000" dirty="0" err="1"/>
              <a:t>oseća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kakvo</a:t>
            </a:r>
            <a:r>
              <a:rPr lang="en-US" sz="2000" dirty="0"/>
              <a:t> </a:t>
            </a:r>
            <a:r>
              <a:rPr lang="en-US" sz="2000" dirty="0" err="1"/>
              <a:t>ponašanje</a:t>
            </a:r>
            <a:r>
              <a:rPr lang="en-US" sz="2000" dirty="0"/>
              <a:t> </a:t>
            </a:r>
            <a:r>
              <a:rPr lang="en-US" sz="2000" dirty="0" err="1"/>
              <a:t>očekuje</a:t>
            </a:r>
            <a:r>
              <a:rPr lang="en-US" sz="2000" dirty="0"/>
              <a:t> </a:t>
            </a:r>
            <a:r>
              <a:rPr lang="en-US" sz="2000" dirty="0" err="1"/>
              <a:t>od</a:t>
            </a:r>
            <a:r>
              <a:rPr lang="en-US" sz="2000" dirty="0"/>
              <a:t> </a:t>
            </a:r>
            <a:r>
              <a:rPr lang="en-US" sz="2000" dirty="0" err="1"/>
              <a:t>svoje</a:t>
            </a:r>
            <a:r>
              <a:rPr lang="en-US" sz="2000" dirty="0"/>
              <a:t> </a:t>
            </a:r>
            <a:r>
              <a:rPr lang="en-US" sz="2000" dirty="0" err="1"/>
              <a:t>drugarice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ovaj</a:t>
            </a:r>
            <a:r>
              <a:rPr lang="en-US" sz="2000" dirty="0"/>
              <a:t> </a:t>
            </a:r>
            <a:r>
              <a:rPr lang="en-US" sz="2000" dirty="0" err="1"/>
              <a:t>konflikt</a:t>
            </a:r>
            <a:r>
              <a:rPr lang="en-US" sz="2000" dirty="0"/>
              <a:t> je </a:t>
            </a:r>
            <a:r>
              <a:rPr lang="en-US" sz="2000" dirty="0" err="1"/>
              <a:t>prevaziđen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Četvrta</a:t>
            </a:r>
            <a:r>
              <a:rPr lang="en-US" sz="2000" dirty="0"/>
              <a:t> </a:t>
            </a:r>
            <a:r>
              <a:rPr lang="en-US" sz="2000" dirty="0" err="1"/>
              <a:t>grupa</a:t>
            </a:r>
            <a:r>
              <a:rPr lang="en-US" sz="2000" dirty="0"/>
              <a:t> je </a:t>
            </a:r>
            <a:r>
              <a:rPr lang="en-US" sz="2000" dirty="0" err="1"/>
              <a:t>predstavila</a:t>
            </a:r>
            <a:r>
              <a:rPr lang="en-US" sz="2000" dirty="0"/>
              <a:t> </a:t>
            </a:r>
            <a:r>
              <a:rPr lang="en-US" sz="2000" dirty="0" err="1"/>
              <a:t>konflikt</a:t>
            </a:r>
            <a:r>
              <a:rPr lang="en-US" sz="2000" dirty="0"/>
              <a:t> u </a:t>
            </a:r>
            <a:r>
              <a:rPr lang="en-US" sz="2000" dirty="0" err="1"/>
              <a:t>gradskom</a:t>
            </a:r>
            <a:r>
              <a:rPr lang="en-US" sz="2000" dirty="0"/>
              <a:t> </a:t>
            </a:r>
            <a:r>
              <a:rPr lang="en-US" sz="2000" dirty="0" err="1"/>
              <a:t>prevozu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se </a:t>
            </a:r>
            <a:r>
              <a:rPr lang="en-US" sz="2000" dirty="0" err="1"/>
              <a:t>dogodio</a:t>
            </a:r>
            <a:r>
              <a:rPr lang="en-US" sz="2000" dirty="0"/>
              <a:t> </a:t>
            </a:r>
            <a:r>
              <a:rPr lang="en-US" sz="2000" dirty="0" err="1"/>
              <a:t>između</a:t>
            </a:r>
            <a:r>
              <a:rPr lang="en-US" sz="2000" dirty="0"/>
              <a:t> </a:t>
            </a:r>
            <a:r>
              <a:rPr lang="en-US" sz="2000" dirty="0" err="1"/>
              <a:t>starije</a:t>
            </a:r>
            <a:r>
              <a:rPr lang="en-US" sz="2000" dirty="0"/>
              <a:t> </a:t>
            </a:r>
            <a:r>
              <a:rPr lang="en-US" sz="2000" dirty="0" err="1"/>
              <a:t>žene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mladih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Tokom</a:t>
            </a:r>
            <a:r>
              <a:rPr lang="en-US" sz="2000" dirty="0"/>
              <a:t> </a:t>
            </a:r>
            <a:r>
              <a:rPr lang="en-US" sz="2000" dirty="0" err="1"/>
              <a:t>ovog</a:t>
            </a:r>
            <a:r>
              <a:rPr lang="en-US" sz="2000" dirty="0"/>
              <a:t> </a:t>
            </a:r>
            <a:r>
              <a:rPr lang="en-US" sz="2000" dirty="0" err="1"/>
              <a:t>predstavljanja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diskusije</a:t>
            </a:r>
            <a:r>
              <a:rPr lang="en-US" sz="2000" dirty="0"/>
              <a:t>, </a:t>
            </a:r>
            <a:r>
              <a:rPr lang="en-US" sz="2000" dirty="0" err="1"/>
              <a:t>učenici</a:t>
            </a:r>
            <a:r>
              <a:rPr lang="en-US" sz="2000" dirty="0"/>
              <a:t>/e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delili</a:t>
            </a:r>
            <a:r>
              <a:rPr lang="en-US" sz="2000" dirty="0"/>
              <a:t>/e </a:t>
            </a:r>
            <a:r>
              <a:rPr lang="en-US" sz="2000" dirty="0" err="1"/>
              <a:t>kako</a:t>
            </a:r>
            <a:r>
              <a:rPr lang="en-US" sz="2000" dirty="0"/>
              <a:t> </a:t>
            </a:r>
            <a:r>
              <a:rPr lang="en-US" sz="2000" dirty="0" err="1"/>
              <a:t>ih</a:t>
            </a:r>
            <a:r>
              <a:rPr lang="en-US" sz="2000" dirty="0"/>
              <a:t> </a:t>
            </a:r>
            <a:r>
              <a:rPr lang="en-US" sz="2000" dirty="0" err="1"/>
              <a:t>starije</a:t>
            </a:r>
            <a:r>
              <a:rPr lang="en-US" sz="2000" dirty="0"/>
              <a:t> </a:t>
            </a:r>
            <a:r>
              <a:rPr lang="en-US" sz="2000" dirty="0" err="1"/>
              <a:t>osobe</a:t>
            </a:r>
            <a:r>
              <a:rPr lang="en-US" sz="2000" dirty="0"/>
              <a:t> </a:t>
            </a:r>
            <a:r>
              <a:rPr lang="en-US" sz="2000" dirty="0" err="1"/>
              <a:t>vrlo</a:t>
            </a:r>
            <a:r>
              <a:rPr lang="en-US" sz="2000" dirty="0"/>
              <a:t> </a:t>
            </a:r>
            <a:r>
              <a:rPr lang="en-US" sz="2000" dirty="0" err="1"/>
              <a:t>često</a:t>
            </a:r>
            <a:r>
              <a:rPr lang="en-US" sz="2000" dirty="0"/>
              <a:t> </a:t>
            </a:r>
            <a:r>
              <a:rPr lang="en-US" sz="2000" dirty="0" err="1"/>
              <a:t>vređaju</a:t>
            </a:r>
            <a:r>
              <a:rPr lang="en-US" sz="2000" dirty="0"/>
              <a:t> u </a:t>
            </a:r>
            <a:r>
              <a:rPr lang="en-US" sz="2000" dirty="0" err="1"/>
              <a:t>gradskom</a:t>
            </a:r>
            <a:r>
              <a:rPr lang="en-US" sz="2000" dirty="0"/>
              <a:t> </a:t>
            </a:r>
            <a:r>
              <a:rPr lang="en-US" sz="2000" dirty="0" err="1"/>
              <a:t>prevozu</a:t>
            </a:r>
            <a:r>
              <a:rPr lang="en-US" sz="2000" dirty="0"/>
              <a:t>. </a:t>
            </a:r>
            <a:r>
              <a:rPr lang="en-US" sz="2000" dirty="0" err="1"/>
              <a:t>Imali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priliku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vežbaju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err="1"/>
              <a:t>način</a:t>
            </a:r>
            <a:r>
              <a:rPr lang="en-US" sz="2000" dirty="0"/>
              <a:t> </a:t>
            </a:r>
            <a:r>
              <a:rPr lang="en-US" sz="2000" dirty="0" err="1"/>
              <a:t>mogu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im</a:t>
            </a:r>
            <a:r>
              <a:rPr lang="en-US" sz="2000" dirty="0"/>
              <a:t> se </a:t>
            </a:r>
            <a:r>
              <a:rPr lang="en-US" sz="2000" dirty="0" err="1"/>
              <a:t>obrate</a:t>
            </a:r>
            <a:r>
              <a:rPr lang="en-US" sz="2000" dirty="0"/>
              <a:t>,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im</a:t>
            </a:r>
            <a:r>
              <a:rPr lang="en-US" sz="2000" dirty="0"/>
              <a:t> </a:t>
            </a:r>
            <a:r>
              <a:rPr lang="en-US" sz="2000" dirty="0" err="1"/>
              <a:t>ukažu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ponašanje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ih</a:t>
            </a:r>
            <a:r>
              <a:rPr lang="en-US" sz="2000" dirty="0"/>
              <a:t> </a:t>
            </a:r>
            <a:r>
              <a:rPr lang="en-US" sz="2000" dirty="0" err="1"/>
              <a:t>vređa</a:t>
            </a:r>
            <a:r>
              <a:rPr lang="en-US" sz="2000" dirty="0"/>
              <a:t>, a </a:t>
            </a:r>
            <a:r>
              <a:rPr lang="en-US" sz="2000" dirty="0" err="1"/>
              <a:t>da</a:t>
            </a:r>
            <a:r>
              <a:rPr lang="en-US" sz="2000" dirty="0"/>
              <a:t> ne </a:t>
            </a:r>
            <a:r>
              <a:rPr lang="en-US" sz="2000" dirty="0" err="1"/>
              <a:t>budu</a:t>
            </a:r>
            <a:r>
              <a:rPr lang="en-US" sz="2000" dirty="0"/>
              <a:t> </a:t>
            </a:r>
            <a:r>
              <a:rPr lang="en-US" sz="2000" dirty="0" err="1"/>
              <a:t>agresivni</a:t>
            </a:r>
            <a:r>
              <a:rPr lang="en-US" sz="2000" dirty="0"/>
              <a:t> 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drugima</a:t>
            </a:r>
            <a:r>
              <a:rPr lang="en-US" sz="2000" dirty="0"/>
              <a:t>. </a:t>
            </a:r>
          </a:p>
          <a:p>
            <a:r>
              <a:rPr lang="en-US" sz="2000" dirty="0"/>
              <a:t>Ova </a:t>
            </a:r>
            <a:r>
              <a:rPr lang="en-US" sz="2000" dirty="0" err="1"/>
              <a:t>vežba</a:t>
            </a:r>
            <a:r>
              <a:rPr lang="en-US" sz="2000" dirty="0"/>
              <a:t> je </a:t>
            </a:r>
            <a:r>
              <a:rPr lang="en-US" sz="2000" dirty="0" err="1"/>
              <a:t>imala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cilj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učenici</a:t>
            </a:r>
            <a:r>
              <a:rPr lang="en-US" sz="2000" dirty="0"/>
              <a:t>/e </a:t>
            </a:r>
            <a:r>
              <a:rPr lang="en-US" sz="2000" dirty="0" err="1"/>
              <a:t>kroz</a:t>
            </a:r>
            <a:r>
              <a:rPr lang="en-US" sz="2000" dirty="0"/>
              <a:t> </a:t>
            </a:r>
            <a:r>
              <a:rPr lang="en-US" sz="2000" dirty="0" err="1"/>
              <a:t>primere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im</a:t>
            </a:r>
            <a:r>
              <a:rPr lang="en-US" sz="2000" dirty="0"/>
              <a:t> </a:t>
            </a:r>
            <a:r>
              <a:rPr lang="en-US" sz="2000" dirty="0" err="1"/>
              <a:t>bliski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relevantni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njih</a:t>
            </a:r>
            <a:r>
              <a:rPr lang="en-US" sz="2000" dirty="0"/>
              <a:t> </a:t>
            </a:r>
            <a:r>
              <a:rPr lang="en-US" sz="2000" dirty="0" err="1"/>
              <a:t>vežbaju</a:t>
            </a:r>
            <a:r>
              <a:rPr lang="en-US" sz="2000" dirty="0"/>
              <a:t> </a:t>
            </a:r>
            <a:r>
              <a:rPr lang="en-US" sz="2000" dirty="0" err="1"/>
              <a:t>asertivnu</a:t>
            </a:r>
            <a:r>
              <a:rPr lang="en-US" sz="2000" dirty="0"/>
              <a:t> </a:t>
            </a:r>
            <a:r>
              <a:rPr lang="en-US" sz="2000" dirty="0" err="1"/>
              <a:t>komunikaciju</a:t>
            </a:r>
            <a:r>
              <a:rPr lang="en-US" sz="2000" dirty="0"/>
              <a:t>,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iskažu</a:t>
            </a:r>
            <a:r>
              <a:rPr lang="en-US" sz="2000" dirty="0"/>
              <a:t> </a:t>
            </a:r>
            <a:r>
              <a:rPr lang="en-US" sz="2000" dirty="0" err="1"/>
              <a:t>svoje</a:t>
            </a:r>
            <a:r>
              <a:rPr lang="en-US" sz="2000" dirty="0"/>
              <a:t> </a:t>
            </a:r>
            <a:r>
              <a:rPr lang="en-US" sz="2000" dirty="0" err="1"/>
              <a:t>potrebe</a:t>
            </a:r>
            <a:r>
              <a:rPr lang="en-US" sz="2000" dirty="0"/>
              <a:t> </a:t>
            </a:r>
            <a:r>
              <a:rPr lang="en-US" sz="2000" dirty="0" err="1"/>
              <a:t>uz</a:t>
            </a:r>
            <a:r>
              <a:rPr lang="en-US" sz="2000" dirty="0"/>
              <a:t> </a:t>
            </a:r>
            <a:r>
              <a:rPr lang="en-US" sz="2000" dirty="0" err="1"/>
              <a:t>uvažavanje</a:t>
            </a:r>
            <a:r>
              <a:rPr lang="en-US" sz="2000" dirty="0"/>
              <a:t> </a:t>
            </a:r>
            <a:r>
              <a:rPr lang="en-US" sz="2000" dirty="0" err="1"/>
              <a:t>potreba</a:t>
            </a:r>
            <a:r>
              <a:rPr lang="en-US" sz="2000" dirty="0"/>
              <a:t> </a:t>
            </a:r>
            <a:r>
              <a:rPr lang="en-US" sz="2000" dirty="0" err="1"/>
              <a:t>drugih</a:t>
            </a:r>
            <a:r>
              <a:rPr lang="en-US" sz="2000" dirty="0"/>
              <a:t>. </a:t>
            </a:r>
            <a:r>
              <a:rPr lang="en-US" sz="2000" dirty="0" err="1"/>
              <a:t>Takođe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zanimljiv</a:t>
            </a:r>
            <a:r>
              <a:rPr lang="en-US" sz="2000" dirty="0"/>
              <a:t> </a:t>
            </a:r>
            <a:r>
              <a:rPr lang="en-US" sz="2000" dirty="0" err="1"/>
              <a:t>način</a:t>
            </a:r>
            <a:r>
              <a:rPr lang="en-US" sz="2000" dirty="0"/>
              <a:t> </a:t>
            </a:r>
            <a:r>
              <a:rPr lang="en-US" sz="2000" dirty="0" err="1"/>
              <a:t>dođu</a:t>
            </a:r>
            <a:r>
              <a:rPr lang="en-US" sz="2000" dirty="0"/>
              <a:t> do </a:t>
            </a:r>
            <a:r>
              <a:rPr lang="en-US" sz="2000" dirty="0" err="1"/>
              <a:t>mogućih</a:t>
            </a:r>
            <a:r>
              <a:rPr lang="en-US" sz="2000" dirty="0"/>
              <a:t> </a:t>
            </a:r>
            <a:r>
              <a:rPr lang="en-US" sz="2000" dirty="0" err="1"/>
              <a:t>rešenja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razmene</a:t>
            </a:r>
            <a:r>
              <a:rPr lang="en-US" sz="2000" dirty="0"/>
              <a:t> </a:t>
            </a:r>
            <a:r>
              <a:rPr lang="en-US" sz="2000" dirty="0" err="1"/>
              <a:t>mišljenja</a:t>
            </a:r>
            <a:r>
              <a:rPr lang="en-US" sz="2000" dirty="0"/>
              <a:t>.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Zemunska2\Desktop\Documents\Downloads\zemunska1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3090" cy="7115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8229600" cy="5400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1. </a:t>
            </a:r>
            <a:r>
              <a:rPr lang="en-US" b="1" dirty="0" err="1"/>
              <a:t>Ocenite</a:t>
            </a:r>
            <a:r>
              <a:rPr lang="en-US" b="1" dirty="0"/>
              <a:t> </a:t>
            </a:r>
            <a:r>
              <a:rPr lang="en-US" b="1" dirty="0" err="1"/>
              <a:t>koliko</a:t>
            </a:r>
            <a:r>
              <a:rPr lang="en-US" b="1" dirty="0"/>
              <a:t> </a:t>
            </a:r>
            <a:r>
              <a:rPr lang="en-US" b="1" dirty="0" err="1"/>
              <a:t>ste</a:t>
            </a:r>
            <a:r>
              <a:rPr lang="en-US" b="1" dirty="0"/>
              <a:t> </a:t>
            </a:r>
            <a:r>
              <a:rPr lang="en-US" b="1" dirty="0" err="1"/>
              <a:t>zadovoljni</a:t>
            </a:r>
            <a:r>
              <a:rPr lang="en-US" b="1" dirty="0"/>
              <a:t> </a:t>
            </a:r>
            <a:r>
              <a:rPr lang="en-US" b="1" dirty="0" err="1"/>
              <a:t>radionicom</a:t>
            </a:r>
            <a:r>
              <a:rPr lang="en-US" b="1" dirty="0"/>
              <a:t>: 4.79 </a:t>
            </a:r>
            <a:r>
              <a:rPr lang="en-US" b="1" dirty="0" err="1"/>
              <a:t>prosečna</a:t>
            </a:r>
            <a:r>
              <a:rPr lang="en-US" b="1" dirty="0"/>
              <a:t> </a:t>
            </a:r>
            <a:r>
              <a:rPr lang="en-US" b="1" dirty="0" err="1"/>
              <a:t>osena</a:t>
            </a:r>
            <a:endParaRPr lang="en-US" dirty="0"/>
          </a:p>
          <a:p>
            <a:r>
              <a:rPr lang="en-US" dirty="0" err="1"/>
              <a:t>Komentari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Jako</a:t>
            </a:r>
            <a:r>
              <a:rPr lang="en-US" dirty="0"/>
              <a:t> je </a:t>
            </a:r>
            <a:r>
              <a:rPr lang="en-US" dirty="0" err="1"/>
              <a:t>zanimljivo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korisno</a:t>
            </a:r>
            <a:r>
              <a:rPr lang="en-US" dirty="0"/>
              <a:t> </a:t>
            </a:r>
          </a:p>
          <a:p>
            <a:r>
              <a:rPr lang="en-US" dirty="0"/>
              <a:t>-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poučno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Bila</a:t>
            </a:r>
            <a:r>
              <a:rPr lang="en-US" dirty="0"/>
              <a:t> je </a:t>
            </a:r>
            <a:r>
              <a:rPr lang="en-US" dirty="0" err="1"/>
              <a:t>jako</a:t>
            </a:r>
            <a:r>
              <a:rPr lang="en-US" dirty="0"/>
              <a:t> dobra </a:t>
            </a:r>
            <a:r>
              <a:rPr lang="en-US" dirty="0" err="1"/>
              <a:t>atmosfera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izrazili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mišljenja</a:t>
            </a:r>
            <a:endParaRPr lang="en-US" dirty="0"/>
          </a:p>
          <a:p>
            <a:r>
              <a:rPr lang="en-US" dirty="0"/>
              <a:t>- Na </a:t>
            </a:r>
            <a:r>
              <a:rPr lang="en-US" dirty="0" err="1"/>
              <a:t>radionici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ispitali</a:t>
            </a:r>
            <a:r>
              <a:rPr lang="en-US" dirty="0"/>
              <a:t>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teme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svakodnevnog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 u </a:t>
            </a:r>
            <a:r>
              <a:rPr lang="en-US" dirty="0" err="1"/>
              <a:t>životu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Zanimljivo</a:t>
            </a:r>
            <a:r>
              <a:rPr lang="en-US" dirty="0"/>
              <a:t>, </a:t>
            </a:r>
            <a:r>
              <a:rPr lang="en-US" dirty="0" err="1"/>
              <a:t>edukativno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Odličan</a:t>
            </a:r>
            <a:r>
              <a:rPr lang="en-US" dirty="0"/>
              <a:t> </a:t>
            </a:r>
            <a:r>
              <a:rPr lang="en-US" dirty="0" err="1"/>
              <a:t>raspored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, </a:t>
            </a:r>
            <a:r>
              <a:rPr lang="en-US" dirty="0" err="1"/>
              <a:t>uživali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u </a:t>
            </a:r>
            <a:r>
              <a:rPr lang="en-US" dirty="0" err="1"/>
              <a:t>zadatim</a:t>
            </a:r>
            <a:r>
              <a:rPr lang="en-US" dirty="0"/>
              <a:t> </a:t>
            </a:r>
            <a:r>
              <a:rPr lang="en-US" dirty="0" err="1"/>
              <a:t>zadacima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Bilo</a:t>
            </a:r>
            <a:r>
              <a:rPr lang="en-US" dirty="0"/>
              <a:t> je </a:t>
            </a:r>
            <a:r>
              <a:rPr lang="en-US" dirty="0" err="1"/>
              <a:t>zanimljivo</a:t>
            </a:r>
            <a:r>
              <a:rPr lang="en-US" dirty="0"/>
              <a:t> </a:t>
            </a:r>
          </a:p>
          <a:p>
            <a:r>
              <a:rPr lang="en-US" dirty="0"/>
              <a:t>- </a:t>
            </a:r>
            <a:r>
              <a:rPr lang="en-US" dirty="0" err="1"/>
              <a:t>Ugodno</a:t>
            </a:r>
            <a:r>
              <a:rPr lang="en-US" dirty="0"/>
              <a:t>, </a:t>
            </a:r>
            <a:r>
              <a:rPr lang="en-US" dirty="0" err="1"/>
              <a:t>poučno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Zanimljivo</a:t>
            </a:r>
            <a:r>
              <a:rPr lang="en-US" dirty="0"/>
              <a:t>, </a:t>
            </a:r>
            <a:r>
              <a:rPr lang="en-US" dirty="0" err="1"/>
              <a:t>interesantno</a:t>
            </a:r>
            <a:r>
              <a:rPr lang="en-US" dirty="0"/>
              <a:t>, </a:t>
            </a:r>
            <a:r>
              <a:rPr lang="en-US" dirty="0" err="1"/>
              <a:t>korisno</a:t>
            </a:r>
            <a:r>
              <a:rPr lang="en-US" dirty="0"/>
              <a:t>, </a:t>
            </a:r>
            <a:r>
              <a:rPr lang="en-US" dirty="0" err="1"/>
              <a:t>primenljivo</a:t>
            </a:r>
            <a:endParaRPr lang="en-US" dirty="0"/>
          </a:p>
          <a:p>
            <a:r>
              <a:rPr lang="en-US" dirty="0"/>
              <a:t>- 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trenucima</a:t>
            </a:r>
            <a:r>
              <a:rPr lang="en-US" dirty="0"/>
              <a:t> je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dosadno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aktivno</a:t>
            </a:r>
            <a:r>
              <a:rPr lang="en-US" dirty="0"/>
              <a:t> </a:t>
            </a:r>
            <a:r>
              <a:rPr lang="en-US" dirty="0" err="1"/>
              <a:t>učestvovali</a:t>
            </a:r>
            <a:r>
              <a:rPr lang="en-US" dirty="0"/>
              <a:t> u </a:t>
            </a:r>
            <a:r>
              <a:rPr lang="en-US" dirty="0" err="1"/>
              <a:t>predavanju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zadovoljna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je </a:t>
            </a:r>
            <a:r>
              <a:rPr lang="en-US" dirty="0" err="1"/>
              <a:t>prijatna</a:t>
            </a:r>
            <a:r>
              <a:rPr lang="en-US" dirty="0"/>
              <a:t> </a:t>
            </a:r>
            <a:r>
              <a:rPr lang="en-US" dirty="0" err="1"/>
              <a:t>atmosfera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Bilo</a:t>
            </a:r>
            <a:r>
              <a:rPr lang="en-US" dirty="0"/>
              <a:t> je </a:t>
            </a:r>
            <a:r>
              <a:rPr lang="en-US" dirty="0" err="1"/>
              <a:t>lepo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260648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Na </a:t>
            </a:r>
            <a:r>
              <a:rPr lang="en-US" sz="2200" dirty="0" err="1"/>
              <a:t>kraju</a:t>
            </a:r>
            <a:r>
              <a:rPr lang="en-US" sz="2200" dirty="0"/>
              <a:t> </a:t>
            </a:r>
            <a:r>
              <a:rPr lang="en-US" sz="2200" dirty="0" err="1"/>
              <a:t>radionice</a:t>
            </a:r>
            <a:r>
              <a:rPr lang="en-US" sz="2200" dirty="0"/>
              <a:t>, </a:t>
            </a:r>
            <a:r>
              <a:rPr lang="en-US" sz="2200" dirty="0" err="1"/>
              <a:t>voditeljke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podelile</a:t>
            </a:r>
            <a:r>
              <a:rPr lang="en-US" sz="2200" dirty="0"/>
              <a:t> </a:t>
            </a:r>
            <a:r>
              <a:rPr lang="en-US" sz="2200" dirty="0" err="1"/>
              <a:t>učenicima</a:t>
            </a:r>
            <a:r>
              <a:rPr lang="en-US" sz="2200" dirty="0"/>
              <a:t>/</a:t>
            </a:r>
            <a:r>
              <a:rPr lang="en-US" sz="2200" dirty="0" err="1"/>
              <a:t>ama</a:t>
            </a:r>
            <a:r>
              <a:rPr lang="en-US" sz="2200" dirty="0"/>
              <a:t> </a:t>
            </a:r>
            <a:r>
              <a:rPr lang="en-US" sz="2200" dirty="0" err="1"/>
              <a:t>pismene</a:t>
            </a:r>
            <a:r>
              <a:rPr lang="en-US" sz="2200" dirty="0"/>
              <a:t> </a:t>
            </a:r>
            <a:r>
              <a:rPr lang="en-US" sz="2200" dirty="0" err="1"/>
              <a:t>evaluacije</a:t>
            </a:r>
            <a:r>
              <a:rPr lang="en-US" sz="2200" dirty="0"/>
              <a:t>. U </a:t>
            </a:r>
            <a:r>
              <a:rPr lang="en-US" sz="2200" dirty="0" err="1"/>
              <a:t>nastavku</a:t>
            </a:r>
            <a:r>
              <a:rPr lang="en-US" sz="2200" dirty="0"/>
              <a:t> se </a:t>
            </a:r>
            <a:r>
              <a:rPr lang="en-US" sz="2200" dirty="0" err="1"/>
              <a:t>nalazi</a:t>
            </a:r>
            <a:r>
              <a:rPr lang="en-US" sz="2200" dirty="0"/>
              <a:t> </a:t>
            </a:r>
            <a:r>
              <a:rPr lang="en-US" sz="2200" dirty="0" err="1"/>
              <a:t>evaluacija</a:t>
            </a:r>
            <a:r>
              <a:rPr lang="en-US" sz="2200" dirty="0"/>
              <a:t>: </a:t>
            </a: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332656"/>
            <a:ext cx="8229600" cy="4653136"/>
          </a:xfrm>
        </p:spPr>
        <p:txBody>
          <a:bodyPr>
            <a:noAutofit/>
          </a:bodyPr>
          <a:lstStyle/>
          <a:p>
            <a:r>
              <a:rPr lang="en-US" sz="2200" b="1" dirty="0"/>
              <a:t>2. </a:t>
            </a:r>
            <a:r>
              <a:rPr lang="en-US" sz="2200" b="1" dirty="0" err="1"/>
              <a:t>Koliko</a:t>
            </a:r>
            <a:r>
              <a:rPr lang="en-US" sz="2200" b="1" dirty="0"/>
              <a:t> </a:t>
            </a:r>
            <a:r>
              <a:rPr lang="en-US" sz="2200" b="1" dirty="0" err="1"/>
              <a:t>ste</a:t>
            </a:r>
            <a:r>
              <a:rPr lang="en-US" sz="2200" b="1" dirty="0"/>
              <a:t> </a:t>
            </a:r>
            <a:r>
              <a:rPr lang="en-US" sz="2200" b="1" dirty="0" err="1"/>
              <a:t>zadovoljni</a:t>
            </a:r>
            <a:r>
              <a:rPr lang="en-US" sz="2200" b="1" dirty="0"/>
              <a:t> </a:t>
            </a:r>
            <a:r>
              <a:rPr lang="en-US" sz="2200" b="1" dirty="0" err="1"/>
              <a:t>radom</a:t>
            </a:r>
            <a:r>
              <a:rPr lang="en-US" sz="2200" b="1" dirty="0"/>
              <a:t> </a:t>
            </a:r>
            <a:r>
              <a:rPr lang="en-US" sz="2200" b="1" dirty="0" err="1"/>
              <a:t>voditeljki</a:t>
            </a:r>
            <a:r>
              <a:rPr lang="en-US" sz="2200" b="1" dirty="0"/>
              <a:t>? 4.73 </a:t>
            </a:r>
            <a:r>
              <a:rPr lang="en-US" sz="2200" b="1" dirty="0" err="1"/>
              <a:t>prosečna</a:t>
            </a:r>
            <a:r>
              <a:rPr lang="en-US" sz="2200" b="1" dirty="0"/>
              <a:t> </a:t>
            </a:r>
            <a:r>
              <a:rPr lang="en-US" sz="2200" b="1" dirty="0" err="1"/>
              <a:t>ocena</a:t>
            </a:r>
            <a:endParaRPr lang="en-US" sz="2200" dirty="0"/>
          </a:p>
          <a:p>
            <a:r>
              <a:rPr lang="en-US" sz="2200" dirty="0" err="1"/>
              <a:t>Komentari</a:t>
            </a:r>
            <a:r>
              <a:rPr lang="en-US" sz="2200" dirty="0"/>
              <a:t>:</a:t>
            </a:r>
          </a:p>
          <a:p>
            <a:r>
              <a:rPr lang="en-US" sz="2200" dirty="0"/>
              <a:t>- </a:t>
            </a:r>
            <a:r>
              <a:rPr lang="en-US" sz="2200" dirty="0" err="1"/>
              <a:t>Odlična</a:t>
            </a:r>
            <a:r>
              <a:rPr lang="en-US" sz="2200" dirty="0"/>
              <a:t> </a:t>
            </a:r>
            <a:r>
              <a:rPr lang="en-US" sz="2200" dirty="0" err="1"/>
              <a:t>atmosfera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Vrlo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komunikativne</a:t>
            </a:r>
            <a:r>
              <a:rPr lang="en-US" sz="2200" dirty="0"/>
              <a:t>, </a:t>
            </a:r>
            <a:r>
              <a:rPr lang="en-US" sz="2200" dirty="0" err="1"/>
              <a:t>drže</a:t>
            </a:r>
            <a:r>
              <a:rPr lang="en-US" sz="2200" dirty="0"/>
              <a:t> </a:t>
            </a:r>
            <a:r>
              <a:rPr lang="en-US" sz="2200" dirty="0" err="1"/>
              <a:t>pažnju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Sve</a:t>
            </a:r>
            <a:r>
              <a:rPr lang="en-US" sz="2200" dirty="0"/>
              <a:t> </a:t>
            </a:r>
            <a:r>
              <a:rPr lang="en-US" sz="2200" dirty="0" err="1"/>
              <a:t>pohvale</a:t>
            </a:r>
            <a:r>
              <a:rPr lang="en-US" sz="2200" dirty="0"/>
              <a:t> </a:t>
            </a:r>
          </a:p>
          <a:p>
            <a:r>
              <a:rPr lang="en-US" sz="2200" dirty="0"/>
              <a:t>- </a:t>
            </a:r>
            <a:r>
              <a:rPr lang="en-US" sz="2200" dirty="0" err="1"/>
              <a:t>Veoma</a:t>
            </a:r>
            <a:r>
              <a:rPr lang="en-US" sz="2200" dirty="0"/>
              <a:t> </a:t>
            </a:r>
            <a:r>
              <a:rPr lang="en-US" sz="2200" dirty="0" err="1"/>
              <a:t>zadovoljni</a:t>
            </a:r>
            <a:r>
              <a:rPr lang="en-US" sz="2200" dirty="0"/>
              <a:t> </a:t>
            </a:r>
          </a:p>
          <a:p>
            <a:r>
              <a:rPr lang="en-US" sz="2200" dirty="0"/>
              <a:t>- </a:t>
            </a:r>
            <a:r>
              <a:rPr lang="en-US" sz="2200" dirty="0" err="1"/>
              <a:t>Mogle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one </a:t>
            </a:r>
            <a:r>
              <a:rPr lang="en-US" sz="2200" dirty="0" err="1"/>
              <a:t>da</a:t>
            </a:r>
            <a:r>
              <a:rPr lang="en-US" sz="2200" dirty="0"/>
              <a:t> se </a:t>
            </a:r>
            <a:r>
              <a:rPr lang="en-US" sz="2200" dirty="0" err="1"/>
              <a:t>uključe</a:t>
            </a:r>
            <a:r>
              <a:rPr lang="en-US" sz="2200" dirty="0"/>
              <a:t> u </a:t>
            </a:r>
            <a:r>
              <a:rPr lang="en-US" sz="2200" dirty="0" err="1"/>
              <a:t>aktivnosti</a:t>
            </a:r>
            <a:r>
              <a:rPr lang="en-US" sz="2200" dirty="0"/>
              <a:t> </a:t>
            </a:r>
            <a:r>
              <a:rPr lang="en-US" sz="2200" dirty="0" err="1"/>
              <a:t>još</a:t>
            </a:r>
            <a:r>
              <a:rPr lang="en-US" sz="2200" dirty="0"/>
              <a:t> </a:t>
            </a:r>
            <a:r>
              <a:rPr lang="en-US" sz="2200" dirty="0" err="1"/>
              <a:t>malo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Dozvolile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nam</a:t>
            </a:r>
            <a:r>
              <a:rPr lang="en-US" sz="2200" dirty="0"/>
              <a:t> </a:t>
            </a:r>
            <a:r>
              <a:rPr lang="en-US" sz="2200" dirty="0" err="1"/>
              <a:t>da</a:t>
            </a:r>
            <a:r>
              <a:rPr lang="en-US" sz="2200" dirty="0"/>
              <a:t> </a:t>
            </a:r>
            <a:r>
              <a:rPr lang="en-US" sz="2200" dirty="0" err="1"/>
              <a:t>aktivno</a:t>
            </a:r>
            <a:r>
              <a:rPr lang="en-US" sz="2200" dirty="0"/>
              <a:t> </a:t>
            </a:r>
            <a:r>
              <a:rPr lang="en-US" sz="2200" dirty="0" err="1"/>
              <a:t>učestvujemo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u </a:t>
            </a:r>
            <a:r>
              <a:rPr lang="en-US" sz="2200" dirty="0" err="1"/>
              <a:t>tuđim</a:t>
            </a:r>
            <a:r>
              <a:rPr lang="en-US" sz="2200" dirty="0"/>
              <a:t> </a:t>
            </a:r>
            <a:r>
              <a:rPr lang="en-US" sz="2200" dirty="0" err="1"/>
              <a:t>scenama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Voditeljke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bile </a:t>
            </a:r>
            <a:r>
              <a:rPr lang="en-US" sz="2200" dirty="0" err="1"/>
              <a:t>tu</a:t>
            </a:r>
            <a:r>
              <a:rPr lang="en-US" sz="2200" dirty="0"/>
              <a:t> </a:t>
            </a:r>
            <a:r>
              <a:rPr lang="en-US" sz="2200" dirty="0" err="1"/>
              <a:t>da</a:t>
            </a:r>
            <a:r>
              <a:rPr lang="en-US" sz="2200" dirty="0"/>
              <a:t> </a:t>
            </a:r>
            <a:r>
              <a:rPr lang="en-US" sz="2200" dirty="0" err="1"/>
              <a:t>nas</a:t>
            </a:r>
            <a:r>
              <a:rPr lang="en-US" sz="2200" dirty="0"/>
              <a:t> </a:t>
            </a:r>
            <a:r>
              <a:rPr lang="en-US" sz="2200" dirty="0" err="1"/>
              <a:t>nauče</a:t>
            </a:r>
            <a:r>
              <a:rPr lang="en-US" sz="2200" dirty="0"/>
              <a:t> </a:t>
            </a:r>
            <a:r>
              <a:rPr lang="en-US" sz="2200" dirty="0" err="1"/>
              <a:t>novim</a:t>
            </a:r>
            <a:r>
              <a:rPr lang="en-US" sz="2200" dirty="0"/>
              <a:t> </a:t>
            </a:r>
            <a:r>
              <a:rPr lang="en-US" sz="2200" dirty="0" err="1"/>
              <a:t>stvarima</a:t>
            </a:r>
            <a:r>
              <a:rPr lang="en-US" sz="2200" dirty="0"/>
              <a:t>. </a:t>
            </a:r>
            <a:r>
              <a:rPr lang="en-US" sz="2200" dirty="0" err="1"/>
              <a:t>Takođe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nam</a:t>
            </a:r>
            <a:r>
              <a:rPr lang="en-US" sz="2200" dirty="0"/>
              <a:t> </a:t>
            </a:r>
            <a:r>
              <a:rPr lang="en-US" sz="2200" dirty="0" err="1"/>
              <a:t>dozvoljavale</a:t>
            </a:r>
            <a:r>
              <a:rPr lang="en-US" sz="2200" dirty="0"/>
              <a:t> </a:t>
            </a:r>
            <a:r>
              <a:rPr lang="en-US" sz="2200" dirty="0" err="1"/>
              <a:t>da</a:t>
            </a:r>
            <a:r>
              <a:rPr lang="en-US" sz="2200" dirty="0"/>
              <a:t> </a:t>
            </a:r>
            <a:r>
              <a:rPr lang="en-US" sz="2200" dirty="0" err="1"/>
              <a:t>budemo</a:t>
            </a:r>
            <a:r>
              <a:rPr lang="en-US" sz="2200" dirty="0"/>
              <a:t> </a:t>
            </a:r>
            <a:r>
              <a:rPr lang="en-US" sz="2200" dirty="0" err="1"/>
              <a:t>aktivni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uključeni</a:t>
            </a:r>
            <a:r>
              <a:rPr lang="en-US" sz="2200" dirty="0"/>
              <a:t> u </a:t>
            </a:r>
            <a:r>
              <a:rPr lang="en-US" sz="2200" dirty="0" err="1"/>
              <a:t>radionicu</a:t>
            </a:r>
            <a:r>
              <a:rPr lang="en-US" sz="2200" dirty="0"/>
              <a:t> u </a:t>
            </a:r>
            <a:r>
              <a:rPr lang="en-US" sz="2200" dirty="0" err="1"/>
              <a:t>jako</a:t>
            </a:r>
            <a:r>
              <a:rPr lang="en-US" sz="2200" dirty="0"/>
              <a:t> </a:t>
            </a:r>
            <a:r>
              <a:rPr lang="en-US" sz="2200" dirty="0" err="1"/>
              <a:t>velikoj</a:t>
            </a:r>
            <a:r>
              <a:rPr lang="en-US" sz="2200" dirty="0"/>
              <a:t> </a:t>
            </a:r>
            <a:r>
              <a:rPr lang="en-US" sz="2200" dirty="0" err="1"/>
              <a:t>meri</a:t>
            </a:r>
            <a:r>
              <a:rPr lang="en-US" sz="2200" dirty="0"/>
              <a:t>, </a:t>
            </a:r>
            <a:r>
              <a:rPr lang="en-US" sz="2200" dirty="0" err="1"/>
              <a:t>što</a:t>
            </a:r>
            <a:r>
              <a:rPr lang="en-US" sz="2200" dirty="0"/>
              <a:t> je super</a:t>
            </a:r>
          </a:p>
          <a:p>
            <a:r>
              <a:rPr lang="en-US" sz="2200" dirty="0"/>
              <a:t>- </a:t>
            </a:r>
            <a:r>
              <a:rPr lang="en-US" sz="2200" dirty="0" err="1"/>
              <a:t>Posvećenost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err="1"/>
              <a:t>Sve</a:t>
            </a:r>
            <a:r>
              <a:rPr lang="en-US" sz="2200" dirty="0"/>
              <a:t> je </a:t>
            </a:r>
            <a:r>
              <a:rPr lang="en-US" sz="2200" dirty="0" err="1"/>
              <a:t>korektno</a:t>
            </a:r>
            <a:r>
              <a:rPr lang="en-US" sz="2200" dirty="0"/>
              <a:t>. </a:t>
            </a:r>
            <a:r>
              <a:rPr lang="en-US" sz="2200" dirty="0" err="1"/>
              <a:t>Možda</a:t>
            </a:r>
            <a:r>
              <a:rPr lang="en-US" sz="2200" dirty="0"/>
              <a:t> </a:t>
            </a:r>
            <a:r>
              <a:rPr lang="en-US" sz="2200" dirty="0" err="1"/>
              <a:t>malo</a:t>
            </a:r>
            <a:r>
              <a:rPr lang="en-US" sz="2200" dirty="0"/>
              <a:t> </a:t>
            </a:r>
            <a:r>
              <a:rPr lang="en-US" sz="2200" dirty="0" err="1"/>
              <a:t>više</a:t>
            </a:r>
            <a:r>
              <a:rPr lang="en-US" sz="2200" dirty="0"/>
              <a:t> </a:t>
            </a:r>
            <a:r>
              <a:rPr lang="en-US" sz="2200" dirty="0" err="1"/>
              <a:t>smernica</a:t>
            </a:r>
            <a:r>
              <a:rPr lang="en-US" sz="2200" dirty="0"/>
              <a:t> </a:t>
            </a:r>
            <a:r>
              <a:rPr lang="en-US" sz="2200" dirty="0" err="1"/>
              <a:t>da</a:t>
            </a:r>
            <a:r>
              <a:rPr lang="en-US" sz="2200" dirty="0"/>
              <a:t> se </a:t>
            </a:r>
            <a:r>
              <a:rPr lang="en-US" sz="2200" dirty="0" err="1"/>
              <a:t>da</a:t>
            </a:r>
            <a:r>
              <a:rPr lang="en-US" sz="2200" dirty="0"/>
              <a:t> </a:t>
            </a:r>
            <a:r>
              <a:rPr lang="en-US" sz="2200" dirty="0" err="1"/>
              <a:t>pri</a:t>
            </a:r>
            <a:r>
              <a:rPr lang="en-US" sz="2200" dirty="0"/>
              <a:t> </a:t>
            </a:r>
            <a:r>
              <a:rPr lang="en-US" sz="2200" dirty="0" err="1"/>
              <a:t>objašnjavanju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situacije</a:t>
            </a:r>
            <a:r>
              <a:rPr lang="en-US" sz="2200" dirty="0"/>
              <a:t> (role play)</a:t>
            </a:r>
          </a:p>
          <a:p>
            <a:r>
              <a:rPr lang="en-US" sz="2200" dirty="0" smtClean="0"/>
              <a:t>- </a:t>
            </a:r>
            <a:r>
              <a:rPr lang="en-US" sz="2200" dirty="0" err="1"/>
              <a:t>Dobar</a:t>
            </a:r>
            <a:r>
              <a:rPr lang="en-US" sz="2200" dirty="0"/>
              <a:t> </a:t>
            </a:r>
            <a:r>
              <a:rPr lang="en-US" sz="2200" dirty="0" err="1"/>
              <a:t>pristuo</a:t>
            </a:r>
            <a:r>
              <a:rPr lang="en-US" sz="2200" dirty="0"/>
              <a:t>,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zanimljivi</a:t>
            </a:r>
            <a:r>
              <a:rPr lang="en-US" sz="2200" dirty="0"/>
              <a:t> </a:t>
            </a:r>
            <a:r>
              <a:rPr lang="en-US" sz="2200" dirty="0" err="1"/>
              <a:t>razgovori</a:t>
            </a:r>
            <a:r>
              <a:rPr lang="en-US" sz="2200" dirty="0"/>
              <a:t>. </a:t>
            </a:r>
            <a:r>
              <a:rPr lang="en-US" sz="2200" dirty="0" err="1"/>
              <a:t>Opuštena</a:t>
            </a:r>
            <a:r>
              <a:rPr lang="en-US" sz="2200" dirty="0"/>
              <a:t> </a:t>
            </a:r>
            <a:r>
              <a:rPr lang="en-US" sz="2200" dirty="0" err="1" smtClean="0"/>
              <a:t>atmosfera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Zemunska2\Desktop\Documents\Downloads\z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2"/>
            <a:ext cx="9144002" cy="6858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1392</Words>
  <Application>Microsoft Office PowerPoint</Application>
  <PresentationFormat>On-screen Show (4:3)</PresentationFormat>
  <Paragraphs>103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SA PROBLEMIMA NA TI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 ПРОБЛЕМИМА НА ТИ</dc:title>
  <dc:creator>Zemunska2</dc:creator>
  <cp:lastModifiedBy>Zemunska2</cp:lastModifiedBy>
  <cp:revision>4</cp:revision>
  <dcterms:created xsi:type="dcterms:W3CDTF">2018-03-23T18:31:57Z</dcterms:created>
  <dcterms:modified xsi:type="dcterms:W3CDTF">2018-03-23T19:10:44Z</dcterms:modified>
</cp:coreProperties>
</file>